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Журнал «Социалистический Восток» и основные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освещал события Востока, раскрывая политику, культуру и социализм, влиял на науку.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появился журнал «Социалистический Восток»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СССР начал внимательно изучать Восток, чтобы расширить влияние и поддержать революции в Азии и на Ближнем Востоке, нуждаясь в систематических исследованиях и публикациях.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Востока для советской политики и науки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страны рассматривались как потенциальные союзники СССР в продвижении социалистической идеологии и борьбы с империализмом.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СССР была направлена на поддержание и стимулирование революционных и национально-освободительных движений в странах Востока.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Востока способствовали формированию советской востоковедческой науки и углублению понимания региональных процессов.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первые шаги журнала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1926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Принято решение о создании журнала под эгидой Коминтерна для систематического освещения восточных вопросов.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1927—1930-е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стал выходить регулярно, примерно раз в месяц, охватывая широкий круг тематик и событий.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1927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Вышел первый номер журнала с редколлегией из ведущих советских востоковедов и историков.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прекратило существование из-за изменений в политике и идеологическом контроле.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подробно освещали революционные события в Китае, анализировали борьбу между различными силами за власть и влияние на социальные изменения.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ситуация в Китае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Публиковались материалы о борьбе индийского народа против колониального господства и усилиях по созданию самостоятельного государства.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Национально-освободительные движения в Индии
</a:t>
            </a:r>
            <a:endParaRPr lang="en-US" sz="131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информировал о трансформациях в Средней Азии, включая реформы, развитие промышленности и культурные процессы.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изменения в Средней Азии
</a:t>
            </a:r>
            <a:endParaRPr lang="en-US" sz="1256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и география публикаций журнала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публикаций и структура содержания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рубрики включали политику, охватывая анализ правительств и революционных движений в Восточных странах.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раздел рассказывал о развитии отраслей, реформировании и международной торговле в регионе.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часть представляла исследования традиций, искусства, литературы и этнического многообразия.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подавались через обзоры союзов, конфликтов и сотрудничества между странами Востока и СССР.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преобразования в Средней Азии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уделялось земельным реформам, направленным на перераспределение земли и улучшение положения крестьян.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Проводилась массовая ликвидация неграмотности с помощью создания школьных сетей и просветительских программ.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национальные автономии, учитывающие этническую специфику регионов и поддерживавшие местное самоуправление.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описывал изменения в социальной жизни Ташкента: появлялись новые профессии, возводились заводы, развивалась система образования и здравоохранения.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динамика Ташкента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Рассматривались изменения в традициях и быте населения, внедрение технических новшеств, рост числа культурных и образовательных учреждений.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 в Баку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отмечали влияние социалистических реформ на традиционные уклады жизни и развитие инфраструктуры и общественных услуг.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Тегеране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быт восточных городов и народов
</a:t>
            </a:r>
            <a:endParaRPr lang="en-US" sz="3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проблемы Востока в 1920–30-х годах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рассматривался как основное препятствие для социально-экономического развития Востока.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Антиимпериалистические движения получили подробный анализ как ключевые силы социальных изменений в регионе.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разрушению феодальных порядков и формированию новых общественных структур.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пропагандировал идеи марксизма-ленинизма, объясняя социалистический путь развития и борьбу за равенство.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освещали борьбу различных групп за власть в Китае и влияние этих процессов на международную обстановку.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потрясения в Китае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Публиковались статьи о ключевых событиях и лидерах борьбы Индии против британского колониализма в 1920–30-х годах.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независимость в Индии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анализировал преобразования в Турции после Ататюрка и экономические изменения в Египте, а также общественную жизнь в Афганистане.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события на Ближнем Востоке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публикаций и примеры важных событий
</a:t>
            </a:r>
            <a:endParaRPr lang="en-US" sz="3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культурное просвещение на Востоке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подробно освещал реформы образовательных систем в странах Востока и СССР, включая создание новых учебных заведений и внедрение современных методов обучения в Средней Азии.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включали отчёты о переводах классических восточных текстов на русский язык, что способствовало популяризации и сохранению культурного наследия народов Востока.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развитию научных исследований по истории и культуре Китая с применением марксистско-ленинской методологии в образовательной и исследовательской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авторы и их вклад в освещение Востока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Мессенжер выделялся как эксперт по странам Ближнего Востока, его статьи анализировали политические процессы и международные отношения в регионе.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Ольденбург, известный академик-востоковед, вносил вклад в изучение этнографии и истории восточных народов, обогащая советскую науку качественными исследованиями.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Михаил Богословский и публицист Борис Волин акцентировали внимание на классах, национальной политике и задачах социалистического строительства в восточных странах.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обмен знаниями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отражал тесные связи с иностранными учёными из Германии, Франции, Ирана и Китая, что позволяло расширять научный обмен и обогащать знания о Востоке.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Публиковались материалы о совместных конференциях и международных исследованиях, а также переводы статей, способствующие укреплению научного сотрудничества.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 поддерживал развитие мировой востоковедческой науки и увеличивал доступ к важной информации о социалистических и революционных процессах.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публиковал рассказы и стихи народов Ирана, Индии и Китая, включая переводы классических произведений, что помогало познакомить советского читателя с уникальной культурой этих стран.
</a:t>
            </a:r>
            <a:endParaRPr lang="en-US" sz="738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жемчужины востока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Освещалось развитие новых направлений в изобразительном искусстве и театральных постановках, где социалистические идеи вдохновляли художников и режиссёров на творческие эксперименты.
</a:t>
            </a:r>
            <a:endParaRPr lang="en-US" sz="713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восточного искусства и театра
</a:t>
            </a:r>
            <a:endParaRPr lang="en-US" sz="836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пропаганду социализма, издание уважало и подчеркивало ценность культурных наследий Востока, отмечая важность сохранения языков, обычаев и народных ремёсел.
</a:t>
            </a:r>
            <a:endParaRPr lang="en-US" sz="80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национальных традиций
</a:t>
            </a:r>
            <a:endParaRPr lang="en-US" sz="99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художественная жизнь Востока
</a:t>
            </a:r>
            <a:endParaRPr lang="en-US" sz="3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социалистических идей в публикациях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служил важным средством популяризации социализма, рассказывая о преимуществах коллективизации и успешных проектах индустриализации как примерах улучшения жизни трудящихся.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подчеркивали международную солидарность рабочих и крестьян, призывая к борьбе против колониализма и поддержке национально-освободительных движений в странах Востока.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формирование солидарности и интернационализма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формировал осознание общего дела между народами СССР и Востока, объединяя усилия в борьбе против империализма и колониализма.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Акцентировалось на поддержке национальных движений, стремящихся к освобождению и социальной справедливости в своих странах.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способствовали воспитанию интернационального сознания молодежи, стимулируя идеи единства трудящихся разных народов.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важности совместного противостояния эксплуататорским системам и построению нового социалистического общества.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редакционной политике и закрытие журнала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1930-х годах цензура значительно ужесточилась, что привело к ограничению критики политики СССР и снижению объективности публикаций о зарубежном опыте.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издание было закрыто из-за политических изменений, связанных с усилением идеологического контроля и свертыванием международных проектов отдельных советских изданий.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журнала для науки и образования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сыграл ключевую роль в популяризации знаний о странах Востока среди советского общества и научных кругов.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предоставило историкам и востоковедам ценный материал для изучения процессов социализации и национального развития в Азии и Африке.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оставил заметный вклад в формирование культурной памяти о социалистическом Востоке первой половины XX века и развитии международных научных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 использование журнальных материалов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исследователи активно используют публикации журнала для изучения истории становления независимых государств в 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помогают анализировать процессы колониализма, антиимпериалистические движения и социальные трансформации на Востоке.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служит источником для понимания формирования национальных идентичностей и культурных изменений в XX веке.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способствует историческому восприятию политических и культурных особенностей восточных стран в контексте советской и мировой истории.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журнала «Социалистический Восток»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сыграл важную роль в распространении знаний о Востоке и социалистическом движении, оставив значительный след в истории науки и культуры советского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2026-05-11T01:40:42Z</dcterms:created>
  <dcterms:modified xsi:type="dcterms:W3CDTF">2026-05-11T01:40:42Z</dcterms:modified>
</cp:coreProperties>
</file>