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И. Козлов. «Вечерний звон»: тема, образ,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вечер, колокольный звон и память о прошлом в знаменитом стихотворении.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Козлов жил в 1779–1840 годах и писал в эпоху романтизма. Для этого направления были особенно важны чувства, природа, воспоминания и внутренний мир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Козлов и эпоха русского романтизма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болезнь почти лишила Козлова зрения, но он не оставил литературную работу и продолжал создавать стихи.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его лирике особенно заметны звуки, настроение и память: именно они помогают передать переживания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важна для понимания «Вечернего звона», потому что в тексте сильнее звучит внутреннее ощущение, чем зрительная картина.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Козлов: личная судьба поэта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вечер показан как спокойное время, когда день уже уходит, а вокруг становится тихо. Это помогает почувствовать задумчивое настроение. 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вечернего пейзажа и монастыря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как время тишины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Колокольня, далёкий звон, мягкий свет и силуэт монастыря создают цельный образ мирного пространства. Природа и духовная жизнь здесь соединяются естественно и гармонично.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Монастырский пейзаж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темы раскрываются в стихотворении и что они выражают.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 и ведут к главной мысли: внешний звук вызывает внутренние переживания и воспоминания.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И. И. Козлова «Вечерний звон»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настроение меняется постепенно, без резких переходов, как тихий вечерний разговор с самим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движутся от спокойствия к грусти и затем к тихому размышлению; это делает стихотворение цельным и мягким.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И. И. Козлова «Вечерний звон»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воспринимает мир через чувства, поэтому текст строится не как рассказ, а как цепочка впечатлений и мыслей.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отсутствие сюжета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обычного сюжета с событиями и действиями: важнее состояние человека, который слушает звон и вспоминает прошлое.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помогает читателю не только увидеть вечерний пейзаж, но и пережить его вместе с героем.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внешний образ постепенно переходит во внутреннее переживание.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стихотворении связан не только со звуком, но и с памятью, временем и духовной жизнью человека.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значение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обозначает завершение дня, наступление тишины и момент, когда особенно легко задуматься о прожитом.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монастыря добавляет покой и ощущение вечности, поэтому всё стихотворение звучит тихо, светло и немного грустно.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музыкальность текста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мягкие согласные и плавный ритм создают впечатление мерного колокольного звона. Из-за этого стихотворение легко запоминается и звучит почти как песня.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помогает передать не только красоту вечера, но и особое чувство покоя. Поэтому «Вечерний звон» часто воспринимают как романс.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помогают создать тихое, напевное и запоминающееся звучание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 работают на одно впечатление: стихотворение звучит плавно, а его образы становятся особенно лиричными и мелодичными.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40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И. И. Козлова «Вечерний звон»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строится вокруг повторяющихся образов, которые постепенно связываются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мотива звука и природы подчёркивает лиричность текста и его спокойное, задумчивое звучание.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И. И. Козлова «Вечерний звон»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занимают главное место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мягкие интонации делают строки удобными для пения: текст звучит размеренно, без резких переходов и легко запоминается на слух.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созвучия и короткие выразительные образы усиливают напевность, поэтому стихотворение воспринимается не только как чтение, но и как песня.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помогла произведению выйти за рамки книги: его стали помнить, цитировать и слушать как одно из самых лиричных стихотворений Козлова.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романсом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не событие, а чувство: герой слышит звон и переживает внутренний отклик, поэтому важнее всего его настроение и мысли.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романтизма в произведении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тексте не просто описана: она помогает понять состояние героя, а вечер становится временем тишины, размышления и одиночества.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чувств, природы и воспоминаний соответствует романтической лирике и делает стихотворение характерным для своей эпохи.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утраты показывает интерес к прошлому, которое живёт в душе человека и возвращается через знакомый звук и вечерний пейзаж.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показывает, как от внешней картины постепенно возникает внутреннее переживание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по нарастанию чувства: от спокойного наблюдения к задумчивости и тихой грусти, а затем к уравновешенному финалу.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стихотворения И. И. Козлова «Вечерний звон»
</a:t>
            </a:r>
            <a:endParaRPr lang="en-US" sz="12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уровень переживания приходится на середину текста, где воспоминание становится особенно сильным и личным.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постепенно: спокойствие сменяется грустью, но общий тон остаётся мягким и цельным.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анализ стихотворения И. И. Козлова «Вечерний звон»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разных частях 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впечатление оставляет стихотворение
</a:t>
            </a:r>
            <a:endParaRPr lang="en-US" sz="265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«Вечерний звон» оставляет ощущение тихой красоты: в нём слышится не шум жизни, а спокойный вечер, который будто замедляет время и настраивает на размышление.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 светлую печаль, потому что за спокойным пейзажем скрыта память о прошлом; именно поэтому стихотворение легко представить как картину с закатом и далёкой колокольней.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приводят как пример романтической поэзии: в нём важны память, внутренний мир человека и особая роль вечернего пейзажа.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русской литературе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«Вечерний звон» считают хрестоматийным текстом, потому что он помогает увидеть, как в лирике передаются чувства через простые, но очень точные образы природы и звука.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сохранило популярность благодаря ясному языку, музыкальности и настроению, которое легко узнаётся даже после первого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связь автора, эпохи, образов и звучания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«Вечерний звон» запоминается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Козлова соединяет звук, природу и память в одном тихом, но сильном образе. Оно учит замечать красоту простых вещей и чувствовать время глубже.
</a:t>
            </a:r>
            <a:endParaRPr lang="en-US" sz="36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2026-05-22T17:09:25Z</dcterms:created>
  <dcterms:modified xsi:type="dcterms:W3CDTF">2026-05-22T17:09:25Z</dcterms:modified>
</cp:coreProperties>
</file>