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Деда Мороза: русская народная сказка о зимнем чуде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зиме, семье, смелости и добром сердце, которое побеждает холод.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чтением сказки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русская народная сказка без известного автора, с простым сюжетом, повторениями и яркими зимними образами. Детям легко понять её через темы семьи, помощи младшим, страха и счастливого конца.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 и меняется её ход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героями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Деда Мороза и его детей. Сразу видно, что это необычная семья, где есть порядок, забота и сила зимы.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идёт размеренно и тихо, как зимний вечер. Но привычный ход жизни скоро нарушается, и героям приходится действовать самим.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приключению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неожиданного события история становится похожей на зимнее испытание. Каждый герой должен показать, что умеет быть смелым и внимательным.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мир сказки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лес как живая декорация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белый снег, тёмные ели и глубокие сугробы. Лес кажется тихим, но немного строгим, словно он сам проверяет героев на смелость и терпение.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Морозные краски и свет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воздух, голубоватые тени и блеск льда создают ощущение настоящей русской зимы. На таком фоне маленькие герои в тёплой одежде выглядят особенно заметно и трогательно.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дети Деда Мороза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герой замечает детали, задаёт вопросы и ищет подсказки. Благодаря этому дети лучше понимают дорогу и быстрее находят правильное решение.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детей объединяют уважение и желание помочь друг другу. Они не спорят зря и вместе справляются с испытанием, как настоящая дружная команда.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действует не спеша и внимательно смотрит вокруг. Такая осторожность помогает не ошибиться в трудный момент и не попасть в ещё большую беду.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ребёнок не теряется, даже если впереди страшно. Он готов идти вперёд и поддерживать остальных, когда нужно решиться на важный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через испытание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сказки: от трудности к счастливому завершению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правила народной истории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сказке важно не то, кто громче всех говорит, а кто поступает честно и доброжелательно. Добро здесь проверяется делом, а не красивыми обещаниями.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помогает тем, кто не ленится, умеет ждать и не бросает друзей. Такие герои получают помощь, потому что сами готовы помочь другим в трудную минуту.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Жадность, капризы и упрямство обычно ведут к ошибкам. Сказка мягко показывает, что хороший характер помогает справиться даже с холодом, страхом и неизвестностью.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детали и зимние подсказки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заметны блестящий снег, морозный иней и загадочные следы на тропинке. Эти детали не только украшают историю, но и подсказывают героям, куда идти дальше.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снежная подсказка или знак на льду может оказаться важнее большого плана. Именно такие мелочи делают зимнее приключение таинственным, красивым и немного похожим на чудо.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трудный момент сказки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истории герои сталкиваются с опасностью: можно потерять дорогу, испугаться или растеряться. Здесь становится видно, кто умеет думать спокойно и не отступать сразу.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напряжённый момент особенно ясно, что дружба и смелость сильнее страха. Сказка учит: если действовать вместе, даже сложный путь становится короче и понятнее.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Деда Мороза не ссорятся и не опускают руки. Они стараются поддержать друг друга, а это помогает им не только пережить трудность, но и найти выход.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49761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учит добру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важнее силы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одних сильных слов недостаточно. Настоящая победа приходит к тем, кто умеет поддержать слабого и не проходит мимо чужой беды.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опора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Деда Мороза действуют как родные люди, которые доверяют друг другу. Это учит ценить близких и помнить: дома всегда ждут тепло и забота.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героев сильнее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держатся вместе, им легче не бояться и принимать верные решения. Сказка напоминает, что дружная команда справляется быстрее, чем одинокий герой.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приносит радость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добрые поступки ведут к спокойному и счастливому финалу. Для младших школьников это простой и важный вывод: добро возвращается к тому, кто его делает.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краски и настроение сказки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тишина леса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лежит на ветках, а тёмные ели будто стоят на страже сказки. В такой картине чувствуется морозный покой, и кажется, что даже воздух звенит от холода и чуда.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следы на тропинке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снежной дорожке тянутся маленькие следы, а небо уже темнеет и зажигает звёзды. Мягкий вечерний свет делает лес не страшным, а загадочным и очень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народной сказки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звучат простые и ясные слова, поэтому сюжет легко понять даже младшему школьнику. Короткие фразы помогают быстро следить за событиями и не терять нить рассказа.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переданы ярко и зримо: снег, мороз, лес, иней. Благодаря этому читатель легко представляет место действия и чувствует зимнее настроение истории.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напевной и запоминающейся. Они словно подсказывают: сейчас будет важный момент, который стоит услышать особенно внимательно.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повествования тёплый и немного торжественный, как в настоящем сказочном рассказе. Поэтому чтение не утомляет, а создаёт ощущение спокойствия и доброго ожидания.
</a:t>
            </a:r>
            <a:endParaRPr lang="en-US" sz="1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герои в ходе истории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испытание помогает детям Деда Мороза стать дружнее и смелее.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опора в сказке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Мороз и его дети держатся вместе, потому что доверяют друг другу. В трудный момент именно семейная поддержка помогает не растеряться и не сделать лишнего шага.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единство создаёт в истории ощущение уюта и тепла. Даже среди снега и мороза герои сохраняют доброе отношение, словно дома у праздничной ёлки.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семья — это не только родство, но и общая ответственность. Каждый понимает: если одному тяжело, остальные не останутся в стороне и обязательно помогут.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и победа над трудностью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заканчивается тогда, когда герои находят разумный выход и не бросают друг друга. Их успех выглядит заслуженным, потому что он добыт не силой, а умом и заботой.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спокойствие и радость. Становится ясно: вместе можно справиться даже с холодом, страхом и любой зимней бедой, если сердце остаётся добрым.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юным читателям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Необычная семья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привлекает внимание Дед Мороз с детьми. Это звучит удивительно и немного смешно, поэтому хочется узнать, как живёт такая зимняя семья.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Добрый итог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светлое чувство и ясная мысль о дружбе и смелости. Именно такой финал дети запоминают дольше всего.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Снежное приключение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перед глазами встают лес, сугробы и дорожки в снегу. События развиваются быстро, и герои не дают читателю заскучать ни на минуту.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 в действиях героев
</a:t>
            </a:r>
            <a:endParaRPr lang="en-US" sz="285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поступков показывает, как дружба и семейная поддержка помогают пройти испытание.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«Дети Деда Мороза»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бояться трудностей и не терять голову в сложный момент. Даже маленький герой способен поступить правильно, если он внимателен и смел.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доброта и честность важнее хвастовства и капризов. Тот, кто заботится о других, чаще находит верный путь и заслуживает уважение.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ценность верности товарищу и семье. Эти качества помогают не только в сказке, но и в школе, где дружба и взаимопомощь очень нужны.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сказке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смотрятся дети Деда Мороза в тёплых шубках, снег под ногами и тихий лес. Мягкий свет делает сцену уютной и волшебной, будто сейчас начнётся чудо.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спокойные краски: белый, голубой, серебристый и немного тёплого света. Тогда картинка будет доброй, красивой и совсем не страшной.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тёплая сказка о зимнем чуде и доброте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«Дети Деда Мороза» — светлая сказка о семье, смелости и взаимопомощи. Она учит видеть чудо в добром сердце и помнить: вместе легче пройти любой зимний путь.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2026-05-24T03:27:29Z</dcterms:created>
  <dcterms:modified xsi:type="dcterms:W3CDTF">2026-05-24T03:27:29Z</dcterms:modified>
</cp:coreProperties>
</file>