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культура. Культура речи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точно, уместно и уважительно в любой ситуации?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16" y="1263050"/>
            <a:ext cx="4989419" cy="392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 жизни человека и культуры
</a:t>
            </a:r>
            <a:endParaRPr lang="en-US" sz="394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литературный язык помогает людям понимать друг друга, а речь показывает характер, воспитанность и умение выбрать верные слова. Нормы закреплены в словарях и учебниках, но живая речь постоянно развивается вместе с обществом.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культурная память народа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4305948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читаем старые тексты и слушаем живую речь, то узнаём, как менялся образ жизни людей. Так язык соединяет прошлое, настоящее и будущее.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1538107" y="358365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традициях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сохраняет не только отдельные слова, но и способы думать, оценивать поступки и рассказывать о мире. Поэтому он является частью культурной памяти народа.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3112267" y="286139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в культуре закрепляются важные жизненные ценности. Он учит бережному отношению к труду, добрым отношениям в семье и вниманию к другим людям.
</a:t>
            </a:r>
            <a:endParaRPr lang="en-US" sz="853" dirty="0"/>
          </a:p>
        </p:txBody>
      </p:sp>
      <p:sp>
        <p:nvSpPr>
          <p:cNvPr id="13" name="Text 5"/>
          <p:cNvSpPr txBox="1"/>
          <p:nvPr/>
        </p:nvSpPr>
        <p:spPr>
          <a:xfrm>
            <a:off x="4670163" y="2141150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поговорки и фразеологизмы передают опыт поколений. В них кратко и образно выражены мысли о труде, дружбе, семье, уважении к старшим и взаимопомощи.
</a:t>
            </a:r>
            <a:endParaRPr lang="en-US" sz="853" dirty="0"/>
          </a:p>
        </p:txBody>
      </p:sp>
      <p:sp>
        <p:nvSpPr>
          <p:cNvPr id="14" name="Text 6"/>
          <p:cNvSpPr txBox="1"/>
          <p:nvPr/>
        </p:nvSpPr>
        <p:spPr>
          <a:xfrm>
            <a:off x="6293085" y="1413405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хранят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остаются следы прошлого: изба, ярмарка, самовар, былина. Они напоминают о быте, занятиях и традициях людей, живших раньше, и помогают понять историю народа.
</a:t>
            </a:r>
            <a:endParaRPr lang="en-US" sz="8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и диалекты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понятен людям по всей стране, потому что у него есть единые нормы произношения, написания и употребления слов. Именно на нём пишут книги и учатся в школе.
</a:t>
            </a:r>
            <a:endParaRPr lang="en-US" sz="1207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встречаются в разных регионах России и отличаются отдельными словами, формами и произношением. Они показывают, как язык меняется в зависимости от места жизни людей.
</a:t>
            </a:r>
            <a:endParaRPr lang="en-US" sz="1207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различий помогает понимать языковое богатство страны и выбирать нужный вариант речи в общении. В одних ситуациях уместен литературный язык, в других можно встретить местные особенности.
</a:t>
            </a:r>
            <a:endParaRPr lang="en-US" sz="11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речи и их признаки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речевые варианты и увидим, как выбор зависит от ситуации общения.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речь является общей нормой, а разговорная, просторечная и диалектная формы зависят от ситуации, места и круга общения.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 словари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нормы культуры речи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нормы учат правильно произносить слова и ставить ударение. Они помогают говорить так, чтобы речь звучала естественно и понятно для слушателя.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нормы отвечают за точный выбор слов. Важно не путать близкие по звучанию слова и употреблять именно то, которое передаёт нужный смысл.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нормы связаны с формами слов и построением предложений. Они помогают избегать ошибок в согласовании, управлении и окончании слов.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нормы подсказывают, как говорить в разных условиях: на уроке, в письме, в беседе с друзьями или во время выступления перед классом.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нарушает чистоту речи
</a:t>
            </a:r>
            <a:endParaRPr lang="en-US" sz="301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результаты классных наблюдений за устной речью учеников на уроках и переменах.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мешают понятности лишние слова и ошибки в ударении; именно с них удобнее начинать работу над речью.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класса, 2025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в повседневном общении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вежливости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начать и завершить разговор спокойно: здравствуйте, добрый день, спасибо, пожалуйста, извините, будьте добры. Они делают общение дружелюбным и понятным.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адресаты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учителю, однокласснику, взрослому человеку или незнакомому собеседнику требует разного тона. Речевой этикет помогает выбрать правильное обращение и не задеть человека.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показывает внимание к собеседнику и помогает избежать грубости. Когда человек говорит спокойно и корректно, его слова воспринимаются лучше.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и 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слова могут звучать по-разному в школе, дома или на улице. Поэтому важно учитывать, с кем и зачем мы говорим.
</a:t>
            </a:r>
            <a:endParaRPr lang="en-US" sz="12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грамотное высказывание
</a:t>
            </a:r>
            <a:endParaRPr lang="en-US" sz="241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говорить и писать точнее и без лишних ошибок.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паузы и невербальные сигналы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меняет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может звучать по-разному в зависимости от интонации. С её помощью можно выразить радость, удивление, просьбу или недовольство.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 сила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быстрый темп мешает слушателю понять мысль, а слишком тихий голос делает речь неуверенной. Умеренный темп и чёткая громкость помогают быть услышанным.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пауз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выделяют главное, дают время на осмысление и делают речь более выразительной. Без них даже интересная мысль может прозвучать слишком быстро и неясно.
</a:t>
            </a:r>
            <a:endParaRPr lang="en-US" sz="1007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Мимика, взгляд, жесты и поза дополняют слова и помогают понять настроение говорящего. Иногда они усиливают сказанное, а иногда меняют впечатление от фразы.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Слова-паразиты и частые речевые ошибки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вставки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Слова-паразиты вроде «ну», «как бы», «короче» и «это самое» не несут новой мысли. Они заполняют паузы, но делают высказывание рыхлым, менее точным и утомительным для слушателя.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Паронимы требуют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легко перепутать: «одеть» и «надеть», «эффектный» и «эффективный», «адресат» и «адресант». Чтобы не ошибаться, важно знать значение каждого слова и проверять контекст.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рождается из 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словарь помогает подобрать именно то слово, которое нужно в этой ситуации. Тогда речь становится ясной, а мысль звучит без лишних объяснений и недоразумений.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замечать повторяющиеся ошибки и исправлять их сразу, речь быстро становится аккуратнее. Помогают чтение, словари и обычная привычка вслушиваться в собственные фразы.
</a:t>
            </a:r>
            <a:endParaRPr lang="en-US" sz="10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речь уместна в разных ситуациях
</a:t>
            </a:r>
            <a:endParaRPr lang="en-US" sz="291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как меняется выбор слов и выражений в зависимости от адресата и обстановки общения.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 при обращении к учителю преобладает нейтральная и официальная речь, а в чате с друзьями чаще звучит разговорная.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условного опроса класса, 2025 год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в цифровой среде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по делу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и эмодзи помогают передать настроение, но не заменяют содержание. В школьной переписке, обращении к учителю или официальном сообщении лучше опираться прежде всего на слова.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регистр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БУКВЫ, отсутствие точек и запятых или слишком много восклицаний создают ощущение крика и спешки. Аккуратная пунктуация делает текст более уважительным и понятным.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переписке с друзьями грубые слова и резкие реплики портят впечатление. Вежливое обращение помогает сохранить спокойный разговор и избежать ссоры из-за пустяка.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сообщении важно сразу передать главную мысль. Короткие и ясные фразы читаются легче, чем длинные цепочки слов, а лишние сокращения могут сделать смысл неясным.
</a:t>
            </a:r>
            <a:endParaRPr lang="en-US" sz="10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ситуации общения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речевая форма меняется в зависимости от ситуации и адресата.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зависит не только от слова, но и от отношения к собеседнику. Один стиль подходит для дружеского общения, другой — для учебной и официальной ситуации.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речевого этикета и правила уместности речи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 заимствованные слова
</a:t>
            </a:r>
            <a:endParaRPr lang="en-US" sz="353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и повседневное общение в русский язык пришли слова из соседних культур. Так закрепились, например, «арбуз» и другие давние заимствования.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активных культурных связей появились слова из французского и немецкого языков. Среди них — «пальто» и «жюри», которые давно стали привычными.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науки, техники и международного общения язык продолжает обновляться. Новые предметы и явления приносят слова вроде «футбол» и «компьютер».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найденное в книге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прочитал рассказ о путешествии и заметил, как писатель точно описывает дождь, дорогу и настроение героя. На следующий день он сам употребил новые слова в пересказе, и речь сразу стала живее и выразительнее.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на парте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подготовки к уроку ученица открыла толковый словарь и проверила значение незнакомого слова. После этого она уверенно использовала его в ответе, потому что уже понимала не только звучание, но и смысл выражения.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Библиотечная тишина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школьник сначала выбирал книгу по обложке, а потом увлёкся текстом и стал выписывать удачные фразы. Такие записи помогли ему строить более связные предложения и меньше повторять одни и те же слова.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учат говорить точнее
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развивать культуру речи
</a:t>
            </a:r>
            <a:endParaRPr lang="en-US" sz="301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Полезнее всего сочетать несколько способов: читать, пересказывать и сразу применять новые слова в своей речи.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результативными оказываются регулярные занятия, а не редкие попытки. Постоянная практика быстрее формирует точность, выразительность и уверенность.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учащихся класса, 2025 год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речевой культуры для семиклассника
</a:t>
            </a:r>
            <a:endParaRPr lang="en-US" sz="2924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до конца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речь начинается с уважения к собеседнику. Если не перебивать и внимательно дослушивать мысль, легче ответить по делу и не создать неловкость.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чётко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важно следить за произношением, ударением и громкостью голоса. Чёткая дикция помогает другим понять смысл без лишних переспросов.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работе нужны абзацы, знаки препинания и разборчивое оформление. Слишком длинные предложения и грубые сокращения затрудняют чтение и мешают пониманию.
</a:t>
            </a:r>
            <a:endParaRPr lang="en-US" sz="967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вежливые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Обращения, просьбы и ответы лучше строить спокойно и уважительно. Вежливые слова делают общение удобным для всех и показывают речевую воспитанность.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исправить речевую ошибку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замеченной ошибки к грамотной и вежливой речи.
</a:t>
            </a:r>
            <a:endParaRPr lang="en-US" sz="9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сохраняется в нашей речи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живёт в повседневном общении: в учебном ответе, переписке, разговоре дома и в классе. Чем точнее и вежливее мы говорим, тем бережнее относимся к культуре народа.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2026-05-28T13:19:10Z</dcterms:created>
  <dcterms:modified xsi:type="dcterms:W3CDTF">2026-05-28T13:19:10Z</dcterms:modified>
</cp:coreProperties>
</file>