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 — основа наследования и проявления признаков в биологии.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урока: взаимодействие генов
</a:t>
            </a:r>
            <a:endParaRPr lang="en-US" sz="383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гена сформировалось в начале XX века благодаря В. Иогансену. Основы наследования заложены экспериментами Менделя. Позже выявлено, что признаки часто зависят от нескольких генов и их сложных взаимодействий.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истоки генетики взаимодействий
</a:t>
            </a:r>
            <a:endParaRPr lang="en-US" sz="285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характеризуется вытеснением рецессивного аллеля доминантным, приводя к однородному фенотипу у гетерозигот.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проявляет промежуточный фенотип, когда гетерозиготы показывают смешанные признаки между двумя аллелями.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означает одновременное выражение двух аллелей, как в системе групп крови AB0, где оба аллеля проявляются равнозначно.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взаимодействия: доминирование, кодоминирование, неполное доминирование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— подавление действия одного гена другим, что изменяет классическое соотношение фенотипов у потомства.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проявляется тогда, когда для формирования признака нужны доминантные аллели двух и более генов одновременно.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характеризует суммирующее влияние множества генов на один признак, обеспечивая непрерывное разнообразие фенотипов.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способствуют эволюционной адаптации, формируя сложные признаки, влияя на выживаемость и приспособленность.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взаимодействия: формы и биологическое значение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и наследование групп крови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кодоминирования в генетике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— ситуация, когда оба аллеля гена проявляются одновременно без подавления. Пример — группа крови AB, в которой аллели I^A и I^B экспрессируются вместе, формируя уникальный фенотип.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групп крови по системе AB0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групп крови основана на взаимодействии аллелей I^A, I^B и i. Носители аллелей I^A и I^B одновременно обладают четвёртой группой крови, иллюстрируя модель кодоминирования.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наследования при полном доминировании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гороха по Менделю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неполном доминировании гетерозиготы проявляют смешанный фенотип, отличный от обоих гомозиготных родителей.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доминирование: проявление промежуточных признаков
</a:t>
            </a:r>
            <a:endParaRPr lang="en-US" sz="2222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красноцветковое растение скрещивается с белоцветковым, у потомства цвет лепестков розовый — оттенок между двумя родительскими.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наблюдается соотношение по фенотипу 1:2:1, где розовый цвет преобладает у гетерозиготных особей.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часто встречается у растений и связано с вариациями цвета и формы различных органов.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неполное доминирование играет значимую роль в разнообразии признаков у живых организмов.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наследственности,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по типам доминирования: статистика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аллели и разнообразие фенотипов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C и окраска шерсти у кроликов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выявили свыше ста аллелей гена C, влияющего на пигментацию кроликов. Они обуславливают широкий диапазон от интенсивной окраски до альбинизма, создавая множество вариаций во внешнем виде.
</a:t>
            </a:r>
            <a:endParaRPr lang="en-US" sz="111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множественных аллелей для селекции
</a:t>
            </a:r>
            <a:pPr algn="l" indent="0" marL="0">
              <a:lnSpc>
                <a:spcPct val="130039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множества аллелей расширяет возможности для селекции животных и растений, позволяя целенаправленно выводить различные фенотипы с нужными свойствами и адаптацией.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кроликами разных пород
</a:t>
            </a:r>
            <a:pPr algn="l" indent="0" marL="0">
              <a:lnSpc>
                <a:spcPct val="130039"/>
              </a:lnSpc>
              <a:buNone/>
            </a:pPr>
            <a:r>
              <a:rPr lang="en-US" sz="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породы кроликов демонстрируют разнообразные окраски шерсти благодаря множеству аллелей гена C, обеспечивая визуальные отличия в рамках одного вида, что служит моделью изучения генетики.
</a:t>
            </a:r>
            <a:endParaRPr lang="en-US" sz="11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 мышей доминантный аллель C обеспечивает окраску шерсти, но при рецессивном аллеле c покраска отсутствует, независимо от состояния других генов, проявляя эпистатическое влияние.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характеризуется ситуацией, когда один ген блокирует или изменяет проявление другого, влияя на общий фенотип организма. Такой процесс приводит к неожиданным результатам у потомства.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Эпистаз: подавление действия одного гена другим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представляет собой совместное действие множества неаллельных генов, каждый из которых вносит небольшой вклад в формирование одного признака. Такая закономерность характерна для многих количественных и сложных признаков.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— человеческий рост, обусловленный воздействием сотен генов, что приводит к разнообразию фенотипов в популяции. В отличие от моногенных признаков, полимерные признаки имеют непрерывное распределение.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Полимерия: многогранное влияние на признаки организма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душистом горошке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душистого горошка окраска цветков возникает лишь при наличии доминантных аллелей генов C и P одновременно. Отсутствие одного из них приводит к бесцветным цветкам, демонстрируя необходимость совместного действия.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комплементарности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— взаимодействие, при котором признак проявляется только при наличии доминантных аллелей двух или более генов. Без полного набора таких аллелей признак не проявляется.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Комплементарность: совместное действие разных генов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Многофакторные признаки зависят от совокупности генов и воздействия окружающей среды, что усложняет предсказание наследуемости и требует комплексных методов анализа.
</a:t>
            </a:r>
            <a:endParaRPr lang="en-US" sz="102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многие признаки связаны с взаимодействиями множества генов, влияющих через сложные сети, что требует учитывать генетику и среду вместе.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популяционные исследования, 2020-2023 гг.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признаки: многофакторные взаимодействия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комбинаций доминантных и рецессивных аллелей нескольких генов с степенью цветового оттенка кожи, показывая влияние количества активных доминантных аллелей.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пигментации связана с числом доминантных аллелей, отражая полигенный характер признака и вариабельность фенотипов.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генетике окраски кожи,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 фенотипы пигментации кожи человека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255" y="3328333"/>
            <a:ext cx="169838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генетических взаимодействий в селекции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урожайности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знаний о взаимодействии генов позволяет создавать сорта растений с повышенной продуктивностью и устойчивостью к неблагоприятным условиям среды.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устойчивых пород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принципы помогают вывести породы с улучшенной адаптацией, высокой молочной продуктивностью и сопротивляемостью к заболеваниям.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селекционных программ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сложных генетических взаимодействий позволяет точнее прогнозировать наследование признаков и ускорять селекционные процессы.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биотехнологий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генного редактирования и анализ взаимодействий генов способствуют созданию организмов с желательными свойствами и инновационными характеристиками.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молекулярные методы в управлении генетикой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CRISPR/Cas9 — революция в генной инженерии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точно изменять гены, корректируя дефекты и создавая новые варианты. Применяется для создания устойчивых к вредителям растений и лечения наследственных заболеваний у человека.
</a:t>
            </a:r>
            <a:endParaRPr lang="en-US" sz="1283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генов человека в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технологии открывают перспективы для борьбы с наследственными болезнями. Успешные эксперименты показывают возможность исправления мутаций и улучшения здоровья пациентов.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генов помогает глубже понять сложность наследственности и улучшить прогнозирование фенотипических результатов в селекции и медицине.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Модификаторы обеспечивают генетическое разнообразие внутри популяций, поддерживая адаптационные возможности видов в изменяющейся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Гены-модификаторы изменяют выраженность основных признаков, влияя на интенсивность их проявления в зависимости от взаимодействия с другими генами.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окраска глаз у дрозофилы, где модификаторы расширяют диапазон возможных оттенков за счёт регулирования пигментации.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Гены-модификаторы и влияние на признаки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г. — открытия Грегора Менделя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изложил основы наследования, выявив законы доминирования и расщепления на примере гороха, что стало фундаментом генетики.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 г. — работы Томаса Моргана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подтвердил роль хромосом в наследственности, изучая сцепление генов и впервые описал генетические взаимодействия у дрозофилы.
</a:t>
            </a:r>
            <a:endParaRPr lang="en-US" sz="1064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1930–1940-е — изучение эпистаза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 сложные неаллельные взаимодействия, например, подавление одного гена другим при формировании окраски у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— молекулярная генетика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секвенирования и генного редактирования расширило понимание механизмов взаимодействия генов на молекулярном уровне.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изучения взаимодействий генов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генов часто зависит от условий окружающей среды, что влияет на интенсивность и характер признаков у организмов, включая температуру и влажность.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изменение окраски шерсти у мышей и устойчивость растений к болезням в зависимости от факторов среды, а также воздействие на генетическую предрасположенность человека.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 и влияние окружающей среды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генетических взаимодействий открывает возможности для инноваций в биотехнологиях, селекции и медицине, обеспечивая прогресс в борьбе с заболеваниями и улучшении качества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генов: ключ к наследственности и будущему науки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2026-05-10T04:59:33Z</dcterms:created>
  <dcterms:modified xsi:type="dcterms:W3CDTF">2026-05-10T04:59:33Z</dcterms:modified>
</cp:coreProperties>
</file>