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косвенные вопросы в английском языке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задавать вопросы точно и вежливо на английском.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эти вопросы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нужны на уроках, в диалогах, в переписке и в вежливых просьбах. Понимание их помогает лучше строить предложения, повторить вопросительные слова и не ошибаться в порядке слов и временах.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прямой вопрос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 задают сразу собеседнику, чтобы быстро получить ответ. Он обычно заканчивается вопросительным знаком и звучит коротко, ясно и понятно для устной речи.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напрямую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прямом вопросе часто используется инверсия: вспомогательный глагол ставится перед подлежащим. Поэтому форма предложения отличается от обычного повествовательного предложения.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меняется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модели относятся вопросы вроде Where does she study? What are you doing? Did they finish the task? Во всех примерах вопрос строится по правилам английского порядка слов.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структуры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прямого вопроса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прямой вопрос строится так: вопросительное слово + вспомогательный глагол + подлежащее + смысловой глагол. Такая последовательность помогает сразу узнать вопросительную форму.
</a:t>
            </a:r>
            <a:endParaRPr lang="en-US" sz="1131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вопросительное слово не нужно, порядок всё равно сохраняется: Do you like English? Are they ready? Вопрос задаётся только через инверсию и знак вопроса в конце.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вопросительного слова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вспомогательный глагол делает вопрос грамматически правильным. Без него английский вопрос звучал бы неестественно и был бы похож на обычное утверждение.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косвенный вопрос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вопрос не задаётся напрямую, а входит в более длинное предложение. Поэтому он звучит мягче, спокойнее и чаще подходит для вежливого общения.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другого предложения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части порядок слов обычно такой же, как в обычном утверждении: I know where he lives. Здесь нет инверсии, и вопросительное слово остаётся внутри предложения.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порядок слов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начинаются с Could you tell me, Do you know, I wonder или Can you show me. Эти фразы помогают сделать просьбу более аккуратной и уважительной.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выражения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прямого вопроса к косвенному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вопроса в более вежливую форму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прямых и косвенных вопросов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вопроса меняется в зависимости от ситуации общения и степени вежливости.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вопросы мягче по тону и чаще подходят для нейтральной или официальной речи.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оба типа вопросов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для школьного курса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только от грамматики, но и от того, насколько вежливо нужно обратиться к собеседнику.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вопросы преобладают в разговоре, а косвенные — в просьбах и письменных обращениях.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в двух типах вопросов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спросить о человеке. В прямом вопросе оно часто сочетается с вспомогательным глаголом, а в косвенном вопросе сохраняется обычный порядок слов.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спросить о предмете, причине или выборе. В косвенном вопросе они остаются внутри предложения и не меняют обычный порядок слов.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What, why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спрашивает о способе действия или состоянии. Оно часто встречается в учебных диалогах и помогает задать точный вопрос без лишних слов.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уточняют место и время. Они одинаково полезны и в прямом, и в косвенном вопросе, но во второй форме не требуют инверсии.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Where, when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времен в косвенных вопросах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вводная фраза стоит в прошедшем времени, форма глагола в косвенной части часто сдвигается назад. Это помогает согласовать части одного сложного предложения.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вводное время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am/is/are обычно меняется на was/were, а will — на would. Поэтому She wanted to know what time the lesson started звучит грамматически правильно.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изменения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вопрос He asked where I lived показывает, что настоящее время в прямой речи стало прошедшим в косвенной форме. Это распространённое правило школьной грамматики.
</a:t>
            </a:r>
            <a:endParaRPr lang="en-US" sz="1273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→ Past Simple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встречаются в сообщениях, пересказе и пересмотре диалогов. Например: They wondered when the train would arrive. Это помогает передать вопрос в более естественной форме.
</a:t>
            </a:r>
            <a:endParaRPr lang="en-US" sz="1256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косвенные вопросы звучат вежливее
</a:t>
            </a:r>
            <a:endParaRPr lang="en-US" sz="291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вопрос звучит не как прямое требование, а как аккуратная просьба. Он помогает спросить о чём-то, не создавая давления и сохраняя уважительный тон общения.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форма просьбы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вопросы особенно подходят для разговора с учителем, незнакомым человеком, сотрудником библиотеки или магазина. Они также хорошо смотрятся в письмах и официальных сообщениях.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уместны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вопросы начинаются с Could you tell me, Would you mind telling me или I’d like to know. Эти выражения делают речь спокойной и более учтивой.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фразы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вопроса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прямой вопрос от косвенного и избежать ошибок в порядке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части нельзя оставлять порядок прямого вопроса. Ошибка Do you know where does he live? нарушает правило обычного порядка слов и делает предложение грамматически неверным.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инверсия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вопрос не заканчивается вопросительным знаком внутри придаточной части. В предложении I wonder where is she? нужно убрать инверсию и оформить фразу как обычное сообщение.
</a:t>
            </a:r>
            <a:endParaRPr lang="en-US" sz="120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вводной фразы в прошедшем времени часто нужно изменить форму глагола. He asked where I am следует заменить на He asked where I was, чтобы сохранить согласование.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сдвига времён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84500"/>
            <a:ext cx="4843800" cy="2115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неправильно: примеры для сравнения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порядок слов и оформление вопроса в прямой и косвенной форме.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части сохраняется повествовательный порядок слов, а инверсия исчезает; это главное правило для проверки правильности.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и уточняющие реплики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вопрос обычно отвечают коротко: Yes, I do. No, she doesn’t. Такой ответ звучит естественно, когда нужна только основная информация без лишних деталей.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вопрос чаще используют, когда нужна вежливая и точная формулировка: Could you tell me what time it starts? Так речь звучит спокойнее и более продуманно.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просьба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короткий ответ можно расширить: Yes, at 5 p.m. Или No, not today. Это помогает дать точную информацию, не превращая ответ в длинное объяснение.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уточнение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прямой вопрос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школьной грамматике английского языка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вопрос строится не случайно: каждая часть занимает своё место и делает фразу понятной для собеседника.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часть — вспомогательный глагол: именно он помогает распознать вопросительную форму и правильно построить предложение.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открывает чат и пишет: What homework do we have? Ответ можно спросить мягче: Could you remind me what homework we have? Такая пара фраз часто появляется перед уроком, когда нужно быстро уточнить задание.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 чате класса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самостоятельной работой кто-то интересуется: When does the test start? Если вопрос адресован учителю, он звучит мягче: Do you know when the test starts? Это удобно, когда нужно вежливо уточнить время и подготовиться заранее.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перед контрольной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прямой, а когда косвенный вопрос
</a:t>
            </a:r>
            <a:endParaRPr lang="en-US" sz="2578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цели общения, отношения к собеседнику и того, насколько мягко нужно задать вопрос.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короткой схемы достаточно, чтобы не забыть инверсию, вводную фразу и обычный порядок слов в косвенной части.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школьной грамматике английского языка
</a:t>
            </a:r>
            <a:endParaRPr lang="en-US" sz="1098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быстро проверить прямой и косвенный вопрос.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84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шага
</a:t>
            </a:r>
            <a:endParaRPr lang="en-US" sz="86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или косвенный? Выбираем по ситуации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нужны для одного — получить информацию, но делают это по-разному. Прямой вопрос короче и быстрее, косвенный звучит мягче и подходит для более вежливого общения.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2026-05-31T11:23:39Z</dcterms:created>
  <dcterms:modified xsi:type="dcterms:W3CDTF">2026-05-31T11:23:39Z</dcterms:modified>
</cp:coreProperties>
</file>