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наряд. Общие положения, состав и значение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круглосуточный порядок службы в воинской части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суточный наряд нужен каждый день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суточный наряд нужен каждый день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наряд обеспечивает непрерывный контроль, дисциплину и безопасность в воинской части. Он действует круглые сутки и помогает поддерживать порядок там, где любая ошибка может повлиять на людей, имущество и выполнение задач.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наряд охраняет помещения, вооружение, технику и документацию, предотвращая утрату имущества и несанкционированный доступ к важным объектам.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 обязан немедленно докладывать о пожаре, нарушении порядка, травме, попытке проникновения и других происшествиях, требующих быстрого реагирования.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следит за выполнением распорядка дня, соблюдением режима в подразделениях и порядком входа и выхода военнослужащих и посетителей.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суточного наряда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постоянному дежурству снижается риск хищений, самовольных действий и потери контроля над служебно значимыми помещениями и ресурсами.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должности и их роль в общей системе дежурства.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суточного наряда и его элементы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должность, тем шире зона контроля и ответственность за организацию службы.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внутренней службы Вооружённых Сил Российской Федерации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46945"/>
            <a:ext cx="236400" cy="18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назначают в суточный наряд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Подготовленные военнослужащие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наряд назначают тех, кто знает свои обязанности, умеет действовать по инструкции и способен сохранять внимание в течение всей смены без снижения дисциплины и качества службы.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назначением учитывают самочувствие, отсутствие медицинских противопоказаний и физическую готовность к дежурству. Человек должен уверенно выполнять обязанности и не создавать риска для себя и других.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 надёжность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чтобы военнослужащий аккуратно соблюдал требования устава, не допускал нарушений и был способен выполнять распоряжения без напоминаний. Надёжность особенно важна при работе с оружием и доступом в помещения.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Допуск после инструктажа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назначают тех, кто не прошёл инструктаж, не получил необходимых сведений о безопасности или не готов к службе по организационным причинам. Готовность должна быть подтверждена до заступления.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назначения и подготовки к заступлению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требованиях устава и служебного регламента части.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Дежурный по части: центр управления суточным нарядом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и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Дежурный по части принимает доклады от дежурных и дневальных, отслеживает выполнение распорядка дня и при необходимости перераспределяет действия наряда. Его задача — удерживать общую управляемость службы.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командованием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поддерживает связь с командованием и быстро передаёт сведения о происшествиях, влияющих на безопасность людей, имущества и помещений. Благодаря этому решения принимаются без задержек и противоречий.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Дневальный поддерживает порядок в закреплённом помещении, следит за сохранностью имущества и не допускает действий, которые могут нарушить установленный режим или создать опасность для людей.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контролирует вход и выход, проверяет, чтобы посторонние не попадали в помещение без разрешения, и сразу сообщает старшему о любых нарушениях, подозрительных действиях или признаках угрозы.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пожаре, ухудшении самочувствия военнослужащего, попытке проникновения или иной чрезвычайной ситуации дневальный не ждёт указаний, а немедленно докладывает и действует по установленному порядку.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дневального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 работает одновременно с несколькими задачами, поэтому внимание распределяется между контролем обстановки и немедленным реагированием на изменения.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функции наряда выполняются постоянно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функции связаны прежде всего с порядком и сохранностью имущества, но все направления службы взаимно дополняют друг друга.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обязанностей суточного наряда по уставу внутренней службы ВС РФ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Лица суточного наряда вправе требовать соблюдения распорядка дня, установленного порядка доступа и правил поведения в служебных помещениях. Это необходимо для поддержания дисциплины и безопасности.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границы полномочий суточного наряда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нарушениях они обязаны немедленно докладывать старшему, фиксировать опасные обстоятельства и принимать только те меры, которые разрешены их должностью и инструкцией.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действия вне установленной компетенции недопустимы: полномочия наряда ограничены уставом, а все спорные ситуации решаются через подчинённость и служебный доклад.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758208"/>
            <a:ext cx="5163300" cy="19058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распределение обязанностей и уровня ответственности внутри суточного наряда.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обязанностей дежурного, помощника и дневального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должность, тем шире зона контроля и тем больше обязанность координировать действия остальных лиц наряда.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внутренней службы Вооружённых Сил Российской Федерации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и сдача наряда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смене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состав наряда, средства связи, освещение, замки, печати и документацию. Фиксируют готовность личного состава и наличие всего необходимого для службы.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обязанностей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Новому наряду докладывают состояние помещений, постов и имущества, а также все замечания, выявленные до начала дежурства. Несоответствия сразу заносят в записи.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Сдача и подтверждение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службы подводят итог, сверяют фактическое состояние объектов и подтверждают передачу наряда. Все нарушения и происшествия докладывают без задержки.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оружия, техники и документации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Арсенал под постоянным контролем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хранения оружия важна каждая деталь: запоры, опечатывание, учёт выдачи и возврата. Дежурный следит, чтобы доступ имели только уполномоченные лица, а помещение оставалось закрытым и исправным.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имущество без 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машин и складируемого имущества своя зона внимания. Здесь проверяют целостность стоянок, пломб, дверей и ограждений, чтобы исключить повреждения, несанкционированный доступ и утрату материальных средств.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Документы, которые нельзя терять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режим нужен для служебных и секретных документов. Их хранят в установленном порядке, а любые операции с ними фиксируют, чтобы сохранить следы движения и исключить ошибки при передаче.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ошибки встречаются чаще и требуют первоочередного контроля со стороны командования.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нарушения при несении суточного наряда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 нарушения порядка пропуска и опоздания; самые опасные связаны с оставлением поста и ослаблением охраны оружия.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 теме суточного наряда, без привязки к конкретной воинской части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737" y="1088225"/>
            <a:ext cx="262500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3269" y="2051038"/>
            <a:ext cx="196875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566" y="3013851"/>
            <a:ext cx="262500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71" y="3976665"/>
            <a:ext cx="262500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караулом и другими службами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 и караул поддерживают непрерывный обмен докладами и сигналами, чтобы быстро передавать сведения о ситуации на территории и в помещениях.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Распоряжения передают так, чтобы обязанности не дублировались. Это помогает каждому должностному лицу понимать свой участок работы и действовать без задержек.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режим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Дежурные службы совместно контролируют доступ, охрану и порядок. Согласованность снижает риск нарушений и предотвращает разрывы в наблюдении за объектами.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тревоге или происшествии взаимодействие позволяет оперативно подключить нужные силы и не терять время на повторные проверки и уточнения.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происшествии или чрезвычайной ситуации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суточного наряда по уставным требованиям и учебной схеме реагирования.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обязанностей в наряде прежде всего влечёт дисциплинарные последствия: замечание, взыскание или более строгую меру в зависимости от тяжести проступка и обстоятельств службы.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нарушение приводит к серьёзным последствиям, возможны иные виды ответственности. Поэтому от внимательности, честности и исполнительности зависит не только оценка службы, но и безопасность части.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Самовольное оставление поста, сокрытие происшествия или невыполнение распоряжений особенно опасны, потому что создают угрозу людям, имуществу и устойчивости внутреннего порядка.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нарушения в суточном наряде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записи подтверждают ход службы и помогают проверить действия наряда.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Документы, которые сопровождают суточный наряд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делают службу прозрачной: они подтверждают факты, помогают разбирать нарушения и восстанавливать последовательность дежурства.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внутренней службы Вооружённых Сил Российской Федерации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обеспечивает круглосуточный контроль за частью, поэтому распорядок дня, доступ в помещения и порядок на территории сохраняются даже при смене личного состава.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суточного наряда для повседневной службы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 помогает беречь оружие, технику и документы: именно постоянное наблюдение снижает риск потерь, порчи имущества и несанкционированного доступа.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своевременным докладам и первичным мерам реагирования уменьшается вероятность развития опасных ситуаций, а командование получает полную картину происходящего.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личного состава это практический урок дисциплины: точность, ответственность и взаимная подчинённость становятся частью повседневной военной службы.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наряд: порядок, ответственность, безопасность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наряд показывает, как в воинской части поддерживаются порядок, охрана и управляемость. Его общие положения делают службу предсказуемой, дисциплинированной и безопасной для всех участников.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2026-05-21T04:53:57Z</dcterms:created>
  <dcterms:modified xsi:type="dcterms:W3CDTF">2026-05-21T04:53:57Z</dcterms:modified>
</cp:coreProperties>
</file>