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jpe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объединения Италии в XIX веке и ключевые события формирования государства.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на пути к объединению: ключевые темы и обзор
</a:t>
            </a:r>
            <a:endParaRPr lang="en-US" sz="40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причины раздробленности Италии
</a:t>
            </a:r>
            <a:endParaRPr lang="en-US" sz="2984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земли долгое время состояли из множества отдельных государств. Их разделение поддерживали иностранные захватчики, экономические различия и влияние Католической церкви. К XIX веку растёт стремление к объединению и независимости.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влияния и внутренние особенности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Италии контролировали Австрийская империя и её союзники, что ограничивало рост национального единства и влияло на политическую ситуацию.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Папская область обладала значительной самостоятельностью и поддерживала статус-кво, препятствуя объединению из-за своих религиозных и политических интересов.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экономические различия между регионами Италии усиливали разобщённость, мешая созданию крепкого единого государства в условиях меняющейся Европы.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Рисорджименто стало национальным движением за освобождение и объединение Италии, возникшим в начале XIX века на фоне европейских революций.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Рисорджименто и его особенности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Тайные общества, такие как «Карбонарии» и «Молодая Италия», продвигали идеи независимости и свободы, объединяя различных слоёв общества.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подчёркивало национальное достоинство и необходимость сопротивления иностранному господству, формируя новую коллективную идентичность итальянцев.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Акцентировалась идея создания единого государства, где национальные интересы и гражданские права будут защищены равно для всех регионов Италии.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Камилло Кавур — ключевая фигура объединения
</a:t>
            </a:r>
            <a:endParaRPr lang="en-US" sz="2597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1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Эффективный реформатор Сардинского королевства
</a:t>
            </a:r>
            <a:pPr algn="l" indent="0" marL="0">
              <a:lnSpc>
                <a:spcPct val="90000"/>
              </a:lnSpc>
              <a:buNone/>
            </a:pPr>
            <a:r>
              <a:rPr lang="en-US" sz="141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Кавур провёл глубокие реформы в экономике и инфраструктуре. Благодаря улучшению железных дорог и модернизации армейских сил, он укрепил государство, подготовив его к объединению Италии.
</a:t>
            </a:r>
            <a:endParaRPr lang="en-US" sz="1414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Искусный дипломат и стратег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Создал союз с Францией, чтобы совместно противостоять Австрии. Его дипломатия позволила избежать войны на нескольких фронтах и обеспечила поддержку мощной европейской державы.
</a:t>
            </a:r>
            <a:endParaRPr lang="en-US" sz="158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военных и политических методов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Кавур сочетал переговоры и подготовку к боевым действиям. Благодаря этому балансированному подходу он смог добиться признания территориальных приобретений без разрушительных войн.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Гарибальди возглавил экспедицию добровольцев на юг Италии, быстро одержав победы и свергнув Бурбонскую власть, что существенно ускорило объединение страны.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Романтики в походе «Тысячи»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Получил поддержку крестьян и городских низов благодаря своей простой жизни и стремлению к справедливости, стал символом борьбы за свободу и национальное единство.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широких слоёв населения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ограниченность ресурсов, Гарибальди успешно руководил войсками, ведя партизанскую войну и мобилизуя широкие массы на защиту идеи объединения.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талант и решимость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Джузеппе Гарибальди — лидер народа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и роль Джузеппе Мадзини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Основатель «Молодой Италии»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Создал организацию, пропагандировавшую республиканские идеалы и национальное освобождение, стимулировав массовые движения и вдохновляя молодых патриотов.
</a:t>
            </a:r>
            <a:endParaRPr lang="en-US" sz="15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7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Борец за гражданские права и свободы
</a:t>
            </a:r>
            <a:pPr algn="l" indent="0" marL="0">
              <a:lnSpc>
                <a:spcPct val="90000"/>
              </a:lnSpc>
              <a:buNone/>
            </a:pPr>
            <a:r>
              <a:rPr lang="en-US" sz="167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Продвигал концепцию всеобщего избирательного права и отделения церкви от государства, усиливая демократические тенденции в политике Италии.
</a:t>
            </a:r>
            <a:endParaRPr lang="en-US" sz="167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2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влиятельной переписки и публикаций
</a:t>
            </a:r>
            <a:pPr algn="l" indent="0" marL="0">
              <a:lnSpc>
                <a:spcPct val="90000"/>
              </a:lnSpc>
              <a:buNone/>
            </a:pPr>
            <a:r>
              <a:rPr lang="en-US" sz="152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свои труды Мадзини распространял идею национального единства, сплачивая республиканцев и революционеров по всей стране, создавая основу для массовых выступлений.
</a:t>
            </a:r>
            <a:endParaRPr lang="en-US" sz="1529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Эммануил II — монарх объединения Италии
</a:t>
            </a:r>
            <a:endParaRPr lang="en-US" sz="2469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Эммануил II, король Сардинского королевства с 1849 года, активно поддерживал реформы Кавура и национальное движение, объединяя политическую волю и военную мощь для объединения Италии.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1861 году он был провозглашён первым королём нового Итальянского королевства, символизируя переход к единому монархическому государству и национальному единству.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объединения Италии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ход формирования единого государства по этапам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Австро-франко-сардинская война и её значение
</a:t>
            </a:r>
            <a:endParaRPr lang="en-US" sz="295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1859 году Франция и Сардинское королевство объявили войну Австрии, начав важный этап освобождения северной Италии от иностранного влияния.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Сольферино стала ключевой победой, позволившей Сардинскому королевству получить Ломбардию и укрепить позиции для дальнейшего объединения страны.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«Тысячи» Гарибальди и освобождение юга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мае 1860 года Джузеппе Гарибальди с отрядом из тысячи добровольцев высадился на Сицилии, чтобы начать освобождение Южной Италии от Бурбонской монархии. Благодаря быстрой и решительной кампании удалось завоевать значительные территории.
</a:t>
            </a:r>
            <a:endParaRPr lang="en-US" sz="112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Успешное завершение экспедиции привело к присоединению южных провинций к Сардинскому королевству, что существенно усилило движение за национальное единство и приблизило формирование единой Италии.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Итальянского королевства: новые законы и власть
</a:t>
            </a:r>
            <a:endParaRPr lang="en-US" sz="2241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власти и законодательство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принят единый парламент и общая конституция, что позволило сформировать централизованную государственную систему с общими законами для всех присоединившихся областей.
</a:t>
            </a:r>
            <a:endParaRPr lang="en-US" sz="1428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королевства и первый монарх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марте 1861 года официально было создано Итальянское королевство, первым королём стал Виктор Эммануил II. Это событие объединило большинство регионов страны.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3263" y="0"/>
            <a:ext cx="23909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2400" y="326250"/>
            <a:ext cx="50073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Окончательное присоединение Венеции и Рима
</a:t>
            </a:r>
            <a:endParaRPr lang="en-US" sz="3141" dirty="0"/>
          </a:p>
        </p:txBody>
      </p:sp>
      <p:sp>
        <p:nvSpPr>
          <p:cNvPr id="7" name="Text 1"/>
          <p:cNvSpPr txBox="1"/>
          <p:nvPr/>
        </p:nvSpPr>
        <p:spPr>
          <a:xfrm>
            <a:off x="623075" y="3548975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1870 году, после ухода французских войск, Рим стал столицей Италии. Присоединение Рима символизировало окончательное формирование единого национального государства.
</a:t>
            </a:r>
            <a:endParaRPr lang="en-US" sz="1261" dirty="0"/>
          </a:p>
        </p:txBody>
      </p:sp>
      <p:sp>
        <p:nvSpPr>
          <p:cNvPr id="8" name="Text 2"/>
          <p:cNvSpPr txBox="1"/>
          <p:nvPr/>
        </p:nvSpPr>
        <p:spPr>
          <a:xfrm>
            <a:off x="623075" y="2017750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1866 году, после Австро-прусско-итальянской войны, Венеция была официально включена в состав Италии, завершив объединение северных территорий. Это укрепило итальянскую государственность.
</a:t>
            </a:r>
            <a:endParaRPr lang="en-US" sz="1254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219" y="1676050"/>
            <a:ext cx="4484862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и годы присоединения к Италии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последовательность и годы присоединения ключевых регионов к Итальянскому королевству, позволяя проследить этапы формирования страны.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объединения проходил постепенно, начиная с северных регионов и завершая включением Рима — символа национального единства.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акты Итальянского королевства XIX века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4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символы единой Италии
</a:t>
            </a:r>
            <a:endParaRPr lang="en-US" sz="2941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объединённой Италии включал Савойский крест, символизирующий преемственность династии и единство страны. Флаг представлял собой триколор, символизирующий основные национальные идеалы.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герба и флага, важную роль играли национальный гимн и праздники, посвящённые Рисорджименто, которые формировали патриотическое сознание и укрепляли национальное единство.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312415"/>
            <a:ext cx="387900" cy="31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304015"/>
            <a:ext cx="387900" cy="310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2869" y="3265225"/>
            <a:ext cx="339413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Италии развивался промышленно, в то время как юг оставался аграрным, что создавало социально-экономические разрывы и осложняло интеграцию регионов.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неравенство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влияние католической церкви и Папского государства по-прежнему влияли на жизнь страны, вызывая конфликты с новой централизованной властью.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церкви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регионы сопротивлялись централизации власти, опасаясь потери своей автономии и традиционных прав, что вызывало напряжённость внутри страны.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Непопулярность централизации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южных областях возникали бандитские и повстанческие движения, которые выражали недовольство и сложности объединения, тормозя процесс национальной интеграции.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Повстанческие движения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3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противоречия после объединения
</a:t>
            </a:r>
            <a:endParaRPr lang="en-US" sz="30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Итальянское объединение вдохновило национальные движения в Германии и других частях Европы, способствуя расцвету идей национального самосознания и борьбы за независимость.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Австрийской империи в результате объединения Италии изменило баланс сил на континенте, что повлияло на дальнейшие политические и военные альянсы.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затем стала одной из европейских держав, активно участвующей в международной политике и войнах, укрепив своё положение на мировой арене.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объединения Италии на европейскую политику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0" y="1080631"/>
            <a:ext cx="2025600" cy="2017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3275" y="1080631"/>
            <a:ext cx="2025600" cy="2017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3200" y="1080631"/>
            <a:ext cx="2025600" cy="2017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03550" y="1080631"/>
            <a:ext cx="2025600" cy="201768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542693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Кавур играл ключевую роль в объединении, используя дипломатические хитрости и реформы для модернизации Сардинского королевства. Его стратегия открыла путь к успешному союзу с Францией.
</a:t>
            </a:r>
            <a:endParaRPr lang="en-US" sz="924" dirty="0"/>
          </a:p>
        </p:txBody>
      </p:sp>
      <p:sp>
        <p:nvSpPr>
          <p:cNvPr id="14" name="Text 2"/>
          <p:cNvSpPr txBox="1"/>
          <p:nvPr/>
        </p:nvSpPr>
        <p:spPr>
          <a:xfrm>
            <a:off x="542693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Камилло Кавур — мастер дипломатии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2622826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экспедиции Тысячи, Гарибальди вдохновил многих своими военными успехами и поддержкой простых людей, став символом борьбы за освобождение и национальное единство.
</a:t>
            </a:r>
            <a:endParaRPr lang="en-US" sz="924" dirty="0"/>
          </a:p>
        </p:txBody>
      </p:sp>
      <p:sp>
        <p:nvSpPr>
          <p:cNvPr id="16" name="Text 4"/>
          <p:cNvSpPr txBox="1"/>
          <p:nvPr/>
        </p:nvSpPr>
        <p:spPr>
          <a:xfrm>
            <a:off x="2622826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Джузеппе Гарибальди — народный воин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702959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Мадзини был вдохновителем молодого поколения, пропагандируя республиканские ценности и независимость, что оказало сильное влияние на национальное движение.
</a:t>
            </a:r>
            <a:endParaRPr lang="en-US" sz="979" dirty="0"/>
          </a:p>
        </p:txBody>
      </p:sp>
      <p:sp>
        <p:nvSpPr>
          <p:cNvPr id="18" name="Text 6"/>
          <p:cNvSpPr txBox="1"/>
          <p:nvPr/>
        </p:nvSpPr>
        <p:spPr>
          <a:xfrm>
            <a:off x="4702959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Джузеппе Мадзини — идеолог республики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783093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Король, поддержавший идею объединения, он умело руководил политическим процессом и стал символом новой единой Италии, объединив под своей властью разные территории.
</a:t>
            </a:r>
            <a:endParaRPr lang="en-US" sz="924" dirty="0"/>
          </a:p>
        </p:txBody>
      </p:sp>
      <p:sp>
        <p:nvSpPr>
          <p:cNvPr id="20" name="Text 8"/>
          <p:cNvSpPr txBox="1"/>
          <p:nvPr/>
        </p:nvSpPr>
        <p:spPr>
          <a:xfrm>
            <a:off x="6783093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Эммануил II — первый король Италии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личности на пути объединения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Италия: единство и отличие регионов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между севером и югом сохраняются различия в экономике, культуре и языке, что отражает исторические особенности регионов, но не препятствует национальному единству.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Рисорджименто и общие исторические ценности играют важную роль в патриотическом воспитании и поддержании единства среди жителей всей Италии.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объединения Италии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Италии радикально изменило европейскую политическую карту, укрепило идеи национального единства и оказало влияние на развитие демократических процессов и международных отношений.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2026-05-11T02:52:55Z</dcterms:created>
  <dcterms:modified xsi:type="dcterms:W3CDTF">2026-05-11T02:52:55Z</dcterms:modified>
</cp:coreProperties>
</file>