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краски природы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звучит и сияет вокруг нас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каждый час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Утром, днём, вечером и ночью природа выглядит по-разному. Весной, летом, осенью и зимой меняются её краски, звуки и настроение, а литературное чтение помогает точно назвать всё увиденное и услышанное.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шаги под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первым делом слышится шорох травы и сухих листьев. Под ногами тихо хрустят веточки, а воздух словно наполнен невидимыми звуками. Кажется, что лес шепчет свою историю каждому, кто умеет слушать.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стучит по стволу?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деревьев особенно заметен стук дятла. Его короткие удары слышны далеко, будто маленький лесной барабанщик репетирует концерт. А ещё раздаётся кукушка и тонкий стрекот насекомых, которые не дают лесу замолчать ни на минуту.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заканчивается дождь, лес звучит по-новому. С листьев падают капли, и каждая из них тихо звенит, как маленькая монетка. Влажный воздух делает звуки мягче, а зелень вокруг кажется ещё свежее и ярче.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лес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утра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часто начинается с мягких оттенков: светло-голубого, розового и золотистого. Роса на траве блестит, словно на ней рассыпали маленькие стеклянные бусинки.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слегка прячет деревья и дома, делая контуры размытыми и спокойными. Из-за этого утренний пейзаж кажется особенно свежим, тихим и немного сказочным.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поют, чтобы переговариваться между собой и привлекать пару. Весной их голоса слышны особенно ясно, будто весь сад проснулся и начал свой маленький концерт.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птицы своя песня. Соловей поёт долго и звонко, воробей — коротко и бойко, а синица — быстро, весело и очень задорно.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прислушаться, можно заметить, что птичьи голоса похожи на разные инструменты. Одни звучат тихо, другие — громко, но все вместе создают радостную весеннюю музыку.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весело журчит, река мягко плещется, а дождь стучит по листьям и крышам. У воды свой особенный голос, и его легко узнать даже с закрытыми глазами.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ещё и отражает небо, солнце, деревья и облака. Поэтому любой пруд, река или море выглядит живым, как большая картина, которую кто-то нарисовал светом.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картина природы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свет, цвет и звук складываются в единое впечатление о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краски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деревья, трава и кусты выглядят особенно ярко. Зелёный цвет будто заполняет всё вокруг и делает пейзаж свежим и живым.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небо чаще всего кажется глубоким и чистым. Свет солнца усиливает краски, и даже обычная поляна выглядит празднично и очень нарядно.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слышны жужжание пчёл, стрекот кузнечиков и пение птиц. Эти звуки складываются в весёлую летнюю мелодию, которая не даёт заскучать.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и в саду появляются жёлтые цветы, красные ягоды и пёстрые лепестки. Летние краски радуют глаз и делают природу похожей на яркий рисунок.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шуршит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надевают наряд из жёлтых, оранжевых, красных и коричневых листьев. Когда листья падают, они шуршат под ногами, словно маленькие бумажки с секретами.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ветер, дождь и редкое карканье ворон делают этот сезон тихим и задумчивым. Природа будто готовится к отдыху, но делает это очень красиво.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укрывает землю мягким одеялом и приглушает все звуки. Лес становится спокойным, а деревья стоят в белых шапках, будто нарядились к празднику. Главный звук зимы — скрип снега под ногами.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зимой слышен свист ветра, особенно в открытом поле или между домами. Белый, серебристый и голубой цвета делают всё вокруг холодным, чистым и очень ясным.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весны: от таяния снега до песен птиц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пригревает, и снег начинает исчезать. На дорожках появляются первые лужи, а в воздухе слышится звонкая капель.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Бегут ручьи и распускаются ростки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торопливо бежит по канавкам, а на деревьях и в траве показываются нежно-зелёные листочки и первые цветы.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днём в небе слышно всё больше весёлых голосов. Птицы прилетают обратно и наполняют весну живым пением.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работают без перерыва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цветами медленно кружат пчёлы, и воздух будто дрожит от их делового жужжания. Между высокими травинками прячутся маленькие насекомые, а ветер осторожно гладит зелёный ковёр луга. Всё вокруг кажется тёплым и живым.
</a:t>
            </a:r>
            <a:endParaRPr lang="en-US" sz="101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устраивают 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сухой траве стрекочут кузнечики, словно играют на невидимых скрипочках. Их звонкие звуки смешиваются с шелестом стеблей и создают весёлую музыку лета. Если остановиться и прислушаться, можно услышать, как поёт сам луг.
</a:t>
            </a:r>
            <a:endParaRPr lang="en-US" sz="95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поёт высоко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над полем звучит тонкая песня жаворонка. Его голос будто падает сверху лёгкими каплями, а потом снова уходит ввысь. Под небом золотится трава, и весь простор выглядит свободным, светлым и очень спокойным.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жизнь луга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12337" y="2927725"/>
            <a:ext cx="166275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небо в течение дня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рассвете небо часто нежное и светлое: в нём смешиваются розовые и голубые оттенки. Кажется, будто день только что открыл глаза и осторожно улыбается.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небо становится ярче и глубже по цвету. Оно напоминает большую чистую дорогу для облаков, а солнечный свет делает всё вокруг особенно чётким.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закрывают тучи, его цвет становится серым и спокойным. Даже в такой день оно не скучное: по нему красиво плывут тяжёлые облака.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закате небо может стать оранжевым, розовым или фиолетовым. Облака выглядят как тёплые огоньки, и вечер кажется немного волшебным.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сильные образы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успокаивает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дождь, мягкий туман и ровный свет делают мир спокойным. Такие картины хочется рассматривать долго, потому что они будто шепчут: «Не торопись».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звучит громко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ветер и быстрые тени показывают силу природы. Тогда всё вокруг кажется смелым, подвижным и даже немного торжественным, как перед большим событием.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прогулка помогает заметить красоту природы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выходит на прогулку, потом прислушивается, смотрит вокруг и сравнивает свои впечатления, чтобы понять, что чувствует в этот момент.
</a:t>
            </a:r>
            <a:endParaRPr lang="en-US" sz="9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бережное отношение к природе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чистом лесу слышны птицы, шорох листьев и стрёкот насекомых. Здесь растения растут свободно, а животным легче находить укрытие и пищу.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реке нет мусора и грязи, вода остаётся прозрачной и живой. Тогда её могут обитать рыбы, а у берега приятно отдыхать людям.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лишний шум мешают и природе, и человеку. Спокойный воздух помогает лучше слышать звуки мира: капли, ветер, птиц и воду.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живым существам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 и не тревожить гнёзда, растения и птицы чувствуют себя в безопасности. Даже маленькая забота делает соседство человека и природы добрее.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и композитор слышат природу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на полотне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выбирает цвет, линию и свет, чтобы передать лес, небо или дождь. Иногда один мазок может напомнить блеск росы или тёплый закат.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использует мелодию, ритм и громкость, чтобы показать шум воды, пение птиц или шорох травы. Так музыка может звучать почти как сама природа.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природу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шелест, журчание и стрекот точно передают звуки вокруг нас. Они помогают не просто назвать явление, а услышать его почти наяву.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капель, треск и рябь делают описание живым и подвижным. С ними текст будто начинает двигаться, как ручей, листва или вода на ветру.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туман, роса, закат и рассвет рисуют время суток и погоду. Они создают настроение: утреннюю свежесть, вечернее тепло или тихую прохладу.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сияние и блеск добавляют картине света. Благодаря им природа в рассказе становится яркой, красивой и очень близкой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наблюдать за природой каждый день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во двор, в парк или в окно и выбери, что сегодня слышно сильнее всего. Это может быть ветер, птицы, дождь или даже осторожный шорох листьев.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отметь, какой цвет заметнее других и что изменилось за день. Такие маленькие наблюдения учат быть внимательным и каждый раз находить в природе что-то новое.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звучит и сияет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говорит с нами цветом, светом и звуком. Если смотреть внимательно и слушать чутко, можно каждый день находить рядом маленькое чудо и радоваться ему.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2026-05-24T00:26:10Z</dcterms:created>
  <dcterms:modified xsi:type="dcterms:W3CDTF">2026-05-24T00:26:10Z</dcterms:modified>
</cp:coreProperties>
</file>