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75" y="17236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 и генетика пола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ритмы среды и половые хромосомы формируют признаки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рассмотрим, как организмы подстраиваются к смене сезонов, а затем перейдём к тому, как наследуются признаки через половые хромосомы.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ритмов к наследованию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процессы помогают организму согласовать активность с внешней средой и повторяются примерно через сутки.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в среднем длится суточный цикл, по которому многие процессы синхронизируются с окружающей средой.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продолжительность суток на Земле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выделять несколько основных типов ритмов, чтобы сравнивать их по длительности и роли в жизни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обычно группируют основные ритмы — от суточных до годовых.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биологических ритмов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ритмов по длительности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 связаны с чередованием дня и ночи. Они определяют периоды активности, сна, питания и других процессов, которые должны регулярно совпадать с окружающими условиями.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редкие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Недельные и лунные ритмы встречаются реже, но тоже помогают согласовывать жизненные процессы с повторяющимися природными циклами, особенно у видов, живущих в сложной среде.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 годовые ритмы особенно заметны в умеренных широтах. Они регулируют миграции, линьку, спячку, листопад и сроки цветения.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ритма есть внутренняя основа, но для точной настройки нужны внешние сигналы, которые «сверяют» биологические процессы с реальным состоянием среды.
</a:t>
            </a:r>
            <a:endParaRPr lang="en-US" sz="11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 суток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цикл меняет длину дня, температуру и доступность ресурсов, поэтому организм получает надёжный сигнал о смене сезона.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этот срок Земля завершает оборот вокруг Солнца, и эти изменения становятся ориентиром для сезонных ритмов.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цикл Земли
</a:t>
            </a:r>
            <a:endParaRPr lang="en-US" sz="1063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запускает ответ организма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от внешнего сигнала к физиологическому или поведенческому ответу.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приспособления к сезонам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реакции помогают быстро избежать неблагоприятных условий: животные меняют маршруты, ищут укрытия или смещают время активности, чтобы снизить риск и сохранить ресурсы.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изменения происходят глубже: замедляется обмен веществ, накапливаются питательные вещества, повышается устойчивость к холоду, засухе или нехватке пищи.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реакции определяют, когда выгоднее размножаться. У растений это цветение и созревание семян, у животных — сроки спаривания и выведения потомства.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сезонных ритмов у организмов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850600" y="145992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сезонные ритмы заметны особенно ясно: осенью происходит листопад, зимой сохраняются почки в состоянии покоя, а весной начинается цветение и формирование семян.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3850600" y="2768990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сезонные изменения проявляются в перелётах, линьке, накоплении жира и спячке. Эти реакции позволяют пережить неблагоприятный период и вернуться к активности вовремя.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3850600" y="407805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микроорганизмов сезонность тоже выражена: при подходящей температуре и влажности может резко возрастать скорость размножения, а затем снова снижаться при ухудшении условий.
</a:t>
            </a:r>
            <a:endParaRPr lang="en-US" sz="11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ритмов особенно важно различать суточные и годовые изменения: они имеют разную природу и по-разному регулируются.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две шкалы времени чаще всего сопоставляют при изучении биологических ритмов.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ритмы: циркадные и сезонные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среды → ответ организма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фактор среды запускает цепочку регуляции, которая завершается изменением признака или поведения.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 хромосом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46 хромосом в соматических клетках — это основа наследственной информации и различий признаков.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человека хранят и передают наследственные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«Клетка. Хромосомы человека»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пары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23 пар хромосом у человека 22 пары — аутосомы, а 1 пара — половые хромосомы, связанные с определением пола.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 есть у человека в соматической клетке.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«Хромосомный набор человека»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хромосомы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кариотип обычно включает 2 половые хромосомы: XX у женщин и XY у мужчин.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паре и определяют различие между женским и мужским набором.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«Половые хромосомы человека»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X-хромосома
</a:t>
            </a:r>
            <a:endParaRPr lang="en-US" sz="485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X-сцеплённый признак у мужчин проявляется чаще, потому что у них только 1 X-хромосома.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мужчины не имеет второй копии, которая могла бы замаскировать рецессивный аллель.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«Сцеплённое с полом наследование»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X-хромосомы
</a:t>
            </a:r>
            <a:endParaRPr lang="en-US" sz="4741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женщин 2 X-хромосомы, поэтому рецессивный аллель может оставаться скрытым в гетерозиготе.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возможность носительства без проявления признака.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«Генотип и фенотип при сцеплении с полом»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генотипы и фенотипы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генотипа показывает наследственную основу признака, а фенотип — его внешнее проявление и вероятный результат скрещивания.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позволяют быстро различать аллели, а записи для X-сцеплённых признаков помогают оценивать потомство.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правила записи генотипов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рецессивного X-сцеплённого признака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рецессивного признака, сцеплённого с X-хромосомой, у здорового отца и носительницы-матери.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признака по Y-хромосоме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Y-сцеплённый признак сохраняется только по мужской линии, поэтому важен анализ поколений.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 и генетика пола показывают, как живые системы связывают внешние условия и наследственную информацию. Понимание этих механизмов помогает объяснять адаптацию, наследование и различия признаков.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сезонной адаптации к наследственности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2026-07-26T04:45:05Z</dcterms:created>
  <dcterms:modified xsi:type="dcterms:W3CDTF">2026-07-26T04:45:05Z</dcterms:modified>
</cp:coreProperties>
</file>