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выживание формирует эволюцию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 и её формы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тему изучают в 10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почему одни организмы выживают и дают потомство, а другие исчезают. Через неё объясняются естественный отбор, адаптации, видообразование и влияние среды на живые системы.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Дарвиновское понимание борьбы за существование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217850" y="95233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потомство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217850" y="119609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обычно производят больше потомков, чем может выжить в природных условиях. Это создаёт постоянное давление среды и делает выживание неравномерным для разных особей.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17850" y="171858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ресурсы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217850" y="196234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Пища, вода, территория, свет, убежища и партнёры для размножения всегда доступны не в равной мере. Их нехватка становится причиной соперничества между организмами.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217850" y="248483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различия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1217850" y="272859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одного вида не одинаковы: одни лучше переносят условия среды, быстрее добывают пищу или успешнее размножаются. Эти различия определяют их шансы на выживание.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1217850" y="325108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отбора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1217850" y="349484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и размножение более приспособленных особей постепенно изменяют состав популяции. Именно так борьба за существование становится исходной точкой естественного отбора.
</a:t>
            </a:r>
            <a:endParaRPr lang="en-US" sz="1100" dirty="0"/>
          </a:p>
        </p:txBody>
      </p:sp>
      <p:sp>
        <p:nvSpPr>
          <p:cNvPr id="17" name="Text 10"/>
          <p:cNvSpPr txBox="1"/>
          <p:nvPr/>
        </p:nvSpPr>
        <p:spPr>
          <a:xfrm>
            <a:off x="1217850" y="401733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результат
</a:t>
            </a:r>
            <a:endParaRPr lang="en-US" sz="1400" dirty="0"/>
          </a:p>
        </p:txBody>
      </p:sp>
      <p:sp>
        <p:nvSpPr>
          <p:cNvPr id="18" name="Text 11"/>
          <p:cNvSpPr txBox="1"/>
          <p:nvPr/>
        </p:nvSpPr>
        <p:spPr>
          <a:xfrm>
            <a:off x="1217850" y="426109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полезные признаки наследуются, они накапливаются в поколениях. В итоге в популяции усиливаются приспособления, повышающие её устойчивость к условиям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750353"/>
            <a:ext cx="4598400" cy="19948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борьбы за существование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кто участвует в борьбе, что её вызывает и к какому биологическому результату она приводит.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острая конкуренция обычно возникает между особями одного вида, потому что их потребности совпадают сильнее всего.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«Борьба за существование»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борьба как самая напряжённая
</a:t>
            </a:r>
            <a:endParaRPr lang="en-US" sz="2684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одного вида используют одинаковые ресурсы, поэтому соперничество между ними особенно жёсткое. Конкуренция усиливается, когда численность популяции растёт быстрее возможностей среды.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потребности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Состязания самцов, борьба птиц за гнездовые участки и вытеснение молодых деревьев в лесу хорошо показывают, как внутривидовая конкуренция влияет на выживание.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борьба проявляется в защите территории, добыче пищи и соперничестве за партнёра. Побеждают те, кто сильнее, быстрее или лучше приспособлен к данным условиям.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конкуренция чаще связана со светом, влагой и минеральными веществами. В густых зарослях более высокие или быстрорастущие особи получают заметное преимущество.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рост численности усиливает конкуренцию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уплотнения популяции каждая особь получает меньше пространства, пищи и укрытий. Это делает исход борьбы менее предсказуемым для слабых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плотность популяции, тем острее конкуренция и тем сильнее отбор по признакам выживания и 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теме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внутривидовой конкуренции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соперничество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форма проявляется в драках, демонстрации силы, угрозах и вытеснении соперника. Она особенно заметна там, где ресурс трудно разделить без конфликта.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борьба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защищают участок, на котором добывают пищу, отдыхают или выводят потомство. Владение территорией повышает шансы на успешное размножение.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конкуренция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борьба идёт через нехватку ресурсов: более сильные особи первыми получают пищу, свет или пространство, а слабые оказываются в менее выгодном положении.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 организмов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главную роль играет освещённость, а у животных — территория и партнёры для размножения. Поэтому формы конкуренции зависят от образа жизни вида.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 → естественный отбор
</a:t>
            </a:r>
            <a:endParaRPr lang="en-US" sz="2881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ограниченность ресурсов запускает различия в выживании и размножении.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борьба: взаимодействия разных видов
</a:t>
            </a:r>
            <a:endParaRPr lang="en-US" sz="2431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разные виды используют одну и ту же пищу, территорию или другие ресурсы, возникает конкуренция. В результате один вид может быть вытеснен или вынужден менять образ 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ресурс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и волк могут соперничать за добычу, сорные растения угнетают культурные, а паразитические черви используют организм хозяина для собственного развития.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природе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получает пищу, а жертва гибнет или резко теряет шансы на выживание. Такое взаимодействие постоянно поддерживает взаимные приспособления обеих сторон.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использует другой организм как источник питания и среду обитания. При этом хозяин ослабевает, а его жизненные функции нарушаются.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межвидовых отношений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связи не одинаковы: одни ослабляют участников, другие дают преимущество только одному виду, а симбиоз служит контрастным примером взаимной пользы.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борьбы за существование главное внимание уделяется отношениям, где хотя бы один вид несёт потери или испытывает дефицит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«Межвидовые отношения организмов»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и жертва: эволюционная дуэль в природе
</a:t>
            </a:r>
            <a:endParaRPr lang="en-US" sz="2584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Погоня, которая меняет виды
</a:t>
            </a:r>
            <a:pPr algn="l" indent="0" marL="0">
              <a:lnSpc>
                <a:spcPct val="90000"/>
              </a:lnSpc>
              <a:buNone/>
            </a:pPr>
            <a:r>
              <a:rPr lang="en-US" sz="14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спасается стремительным бегом и замиранием в траве, а волк совершенствует выносливость, слух и умение действовать стаей. Такая погоня не заканчивается победой одной стороны навсегда: каждая новая защита жертвы вызывает ответные приспособления хищника.
</a:t>
            </a:r>
            <a:endParaRPr lang="en-US" sz="1421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против точности охоты
</a:t>
            </a:r>
            <a:pPr algn="l" indent="0" marL="0">
              <a:lnSpc>
                <a:spcPct val="90000"/>
              </a:lnSpc>
              <a:buNone/>
            </a:pPr>
            <a:r>
              <a:rPr lang="en-US" sz="153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охотящиеся на мелких грызунов, зависят от зоркости и быстроты реакции, а их добыча — от окраски, скрывающей в листве и траве. Чем труднее хищнику заметить жертву, тем сильнее отбор на незаметность и осторожность.
</a:t>
            </a:r>
            <a:endParaRPr lang="en-US" sz="1536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пища как средство защиты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организмов защита связана не с бегством, а с химическими или механическими барьерами: колючками, ядовитыми веществами, жёсткими покровами. Хищнику приходится развивать особые приёмы добычи, иначе доступная пища остаётся недосягаемой.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642" y="1733225"/>
            <a:ext cx="4568217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получает питание или среду обитания за счёт другого организма, а тот теряет силы и устойчивость к неблагоприятным воздействиям.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паразит использует ресурсы хозяина, снижая его жизнеспособность; поэтому паразитизм относится к отрицательным формам межвидовой борьбы.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биологии; примеры из школьного курса о паразитизме.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 его влияние на хозяина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7" y="11200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890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5840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263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194250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выживает в неблагоприятной среде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низких температурах выживают особи с высокой морозоустойчивостью. У них замедляется обмен веществ, а у животных помогают густой мех, спячка и накопление запасов энергии.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дефицита воды особенно важны механизмы экономии влаги. Суккуленты накапливают её в тканях, а у многих животных снижается активность и уменьшается потеря воды.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растений на сезон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приспосабливаются к смене времён года листопадом, глубокими корнями и покоем почек. Такие признаки позволяют пережить холод, засуху и нехватку света.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кислорода организмам помогают физиологические особенности дыхания и замедление обмена веществ. Это особенно важно в высокогорье, под снегом или в переувлажнённых почвах.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есть границы выносливости к температуре, солёности и освещённости. За этими пределами жизненные процессы резко ухудшаются, поэтому выживают лишь наиболее устойчивые особи.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оптимума и пределы выносливости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показывает, что организм работает лучше всего при среднем значении фактора среды, а по обе стороны от него устойчивость быстро снижается.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Оптимум обеспечивает максимальную жизнедеятельность, а выход за пределы выносливости ведёт к угнетению функций и гибели.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экологической кривой толерантности; учебная биология.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адаптаций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особенности строения, которые помогают организму существовать в конкретной среде. К ним относятся колючки кактуса, форма клюва птиц, густой покров, маскировочная окраска и приспособления для защиты.
</a:t>
            </a:r>
            <a:endParaRPr lang="en-US" sz="1231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механизмы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связаны с работой органов и клеток: терморегуляцией, запасанием жира, переносом засухи, морозоустойчивостью и изменением интенсивности обмена веществ. Такие признаки повышают внутреннюю устойчивость организма.
</a:t>
            </a:r>
            <a:endParaRPr lang="en-US" sz="1231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стратегии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действия, которые уменьшают риск и повышают шансы на выживание: миграции, ночная активность, забота о потомстве, строительство убежищ и смена образа жизни по сезонам.
</a:t>
            </a:r>
            <a:endParaRPr lang="en-US" sz="12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борьбы за существование к естественному отбору
</a:t>
            </a:r>
            <a:endParaRPr lang="en-US" sz="265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последовательность, при которой ограниченность ресурсов приводит к неодинаковой выживаемости и накоплению полезных признаков в популяции.
</a:t>
            </a:r>
            <a:endParaRPr lang="en-US" sz="11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7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посевном поле культурные растения и сорняки тянутся к одному и тому же свету, воде и минеральным веществам. Если сорняки разрастаются быстрее, урожай оказывается ниже, потому что ресурсы распределяются не в пользу человека.
</a:t>
            </a:r>
            <a:endParaRPr lang="en-US" sz="99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без компромиссов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2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Тля, колорадский жук и другие насекомые не просто питаются растениями, а уменьшают их рост и продуктивность. Для культур это означает повреждённые листья, ослабление фотосинтеза и снижение качества урожая.
</a:t>
            </a:r>
            <a:endParaRPr lang="en-US" sz="994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и урожай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7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птицы и мелкие млекопитающие сталкиваются с шумом, дефицитом укрытий и загрязнением среды. Выживают те, кто лучше приспосабливается к новым условиям, меняя время активности, питание и места гнездования.
</a:t>
            </a:r>
            <a:endParaRPr lang="en-US" sz="975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 человеком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борьба за существование заметна особенно ясно
</a:t>
            </a:r>
            <a:endParaRPr lang="en-US" sz="2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750353"/>
            <a:ext cx="4598400" cy="19948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борьбы за существование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борьбы различаются по участникам, причинам и последствиям, но в каждой из них преимущество получают более приспособленные организмы.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борьбы сводятся к одному биологическому итогу: сохраняются и размножаются особи, чьи признаки лучше соответствуют условиям среды.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биологии по теме борьбы за существование.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00" y="1689200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9063" y="168920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7350" y="1689200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1813" y="1689200"/>
            <a:ext cx="28297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понятие важно сегодня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помогает объяснять колебания численности популяций, взаимодействие видов в экосистемах и последствия изменения условий среды для живых организмов.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биология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как отбор действует через различия в выживании и размножении, а также как формируются приспособления и новые признаки в популяциях.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культурами человек учитывает устойчивость к засухе, холоду, болезням и конкуренции, чтобы получать более продуктивные и надёжные сорта.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 вредители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закономерностей борьбы за существование помогает понимать распространение паразитов, насекомых-вредителей и способы снижения их вреда для человека и хозяйства.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важна для сохранения биоразнообразия: она помогает выявлять виды, особенно уязвимые к изменениям климата, разрушению местообитаний и конкуренции с инвазивными видами.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 — путь к отбору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ресурсов делает конкуренцию неизбежной, а различия между организмами определяют, кто выживет и оставит потомство. Именно так формируются приспособления и происходит эволюция видов.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2026-06-01T15:59:26Z</dcterms:created>
  <dcterms:modified xsi:type="dcterms:W3CDTF">2026-06-01T15:59:26Z</dcterms:modified>
</cp:coreProperties>
</file>