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геометрические фигуры и их свойства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понимать форму, размеры и взаимное расположение объектов: от точки до окружности и круга.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школьной жизни встречается геометрия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постоянно окружают нас: в тетрадных клетках, чертежах, планах помещений, на картах и схемах. На уроках математики и технологии они нужны для измерений, построений по данным и сравнения форм — поэтому основы изучают раньше сложного.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обозначает место на плоскости и не имеет размеров. Её используют как «ориентир» для построений: от точки начинают другие фигуры и измерения.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продолжается бесконечно в обе стороны и не имеет концов. Её изображают линией, по которой можно находить направление и работать с расположением.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имеет начало и продолжается в одном направлении, а отрезок ограничен двумя концами. Длину отрезка измеряют линейкой и записывают в миллиметрах, сантиметрах, метрах или километрах.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прямая, луч и отрезок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 его длина в измерениях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соединяет две точки кратчайшим путём. Его длина всегда выражается числом и единицей измерения: на чертеже она читается как «что больше или меньше».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отрезки, их измеряют линейкой или отмечают равные длины одинаковыми штрихами. В жизни знакомые примеры: край тетради, сторона книги, ширина парты, палочка и карандаш.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отличать основные элементы на рисунке
</a:t>
            </a:r>
            <a:endParaRPr lang="en-US" sz="2047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по признакам: есть ли концы, есть ли начало, продолжается ли линия в обе стороны, образует ли замкнутую фигуру.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 с общей вершиной. Лучи задают направления, а вершина показывает место, где они «встречаются» и начинается отсчёт угла.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 его элементы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Величину угла измеряют в градусах. Чаще всего её определяют по шкале транспортира и используют для решения задач.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 — это именно лучи. По ним можно понять, куда «открывается» угол, и сравнить разные углы на рисунке или чертеже.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величине различают острый угол (меньше 90°), прямой (90°), тупой (больше 90°, но меньше 180°) и развёрнутый (180°).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 величине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демонстрация группировки углов (по школьному определению).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 показывает количество, а помогает визуально разделить углы на четыре группы по величине: острые, прямые, тупые и развёрнутые.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удобный ориентир для проверки — прямой угол 90°; развёрнутый соответствует прямой линии, то есть 180°. Острые и тупые отличаются тем, меньше ли угол 90°.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 самая простая замкнутая фигура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— замкнутая фигура с тремя сторонами, тремя вершинами и тремя углами. Внутри он устроен так, что сумма внутренних углов всегда равна 180°.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сторонам различают равносторонний, равнобедренный и разносторонний треугольники. Их легко встретить в крышах домов, дорожных знаках, опорах и схемах соединений.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15698"/>
            <a:ext cx="4389600" cy="15299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и их признаки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определить тип треугольника по тому, какие стороны и углы равны.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треугольника определяется равенством сторон и (соответственно) равенством углов: чем больше равных сторон, тем больше симметрии в его строении.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геометрии (7 класс, базовые определения).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— замкнутая фигура с четырьмя сторонами, четырьмя вершинами и четырьмя углами. Именно эти элементы помогают отличать его от других многоугольников.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и их основные признаки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наиболее известным четырёхугольникам относят квадрат, прямоугольник, ромб и трапецию. Их различают по тому, какие стороны равны, какие углы прямые, и есть ли параллельные стороны.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квадрате стороны равны и все углы прямые. В прямоугольнике прямые углы есть, а равенство сторон выполняется для противоположных сторон.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часто встречаются в чертежах и разметке, а также в предметах прямоугольной формы: листы, экраны, упаковка и многие детали конструкций. По ним удобно проверять размеры и углы.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четырёхугольников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выполнено по школьным формулировкам признаков четырёхугольников (без внешних данных).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отмечено число главных признаков, которые прямо названы для каждой фигуры: равенство сторон, прямые углы и наличие одной пары параллельных сторон.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 задаются двумя ключевыми условиями, а ромб и трапеция — одним, поэтому их легче отличить по «ведущему» признаку.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прямоугольник: формы, которые мы видим каждый день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плитка и шахматы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узнаётся сразу: клетки в тетради, узор плитки, клетки шахматной доски и даже отдельные пиксели на экране складываются в одинаковые «квадраты». Такая форма помогает легко считать и строить ряды, а прямые стороны дают ровные контуры на рисунках.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двери и страницы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часто встречается в привычных предметах: окна, двери, страницы книги, экран телефона и монитора. Его удобно оформлять для рамок и разметки, потому что длина и ширина измеряются без сложных построений. В чертежах прямоугольник легко проверять по углам.
</a:t>
            </a:r>
            <a:endParaRPr lang="en-US" sz="1054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 углы и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и квадрата углы удобно проверять угольником, а длины — линейкой. Благодаря этому фигуры подходят и для простых домашних заданий, и для аккуратной разметки. Их часто используют в упаковке и планировании, где важна точная геометрия краёв.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множество точек плоскости, которые находятся на одном и том же расстоянии от центра. Расстояние называют радиусом, а величина радиуса одинаковая для всех точек окружности.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круг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включает не только окружность, но и внутреннюю область. Поэтому у круга есть граница (окружность) и весь «заполненный» участок внутри неё, который удобно представлять как область на плоскости.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окружности выделяют центр, радиус, диаметр и хорду. Диаметр проходит через центр и равен двум радиусам, а хорда соединяет две точки окружности, лежащие на её границе.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радиуса и диаметра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соотношению d = 2r для примеров радиусов 3 см, 5 см, 7 см (без внешних измерений).
</a:t>
            </a:r>
            <a:endParaRPr lang="en-US" sz="647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точкам видно правило: диаметр получается двойным радиусом. Поэтому, меняя радиус, можно сразу вычислять диаметр без дополнительных шагов.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графике — прямая, проходящая через значения, где d всегда равно 2r. Это и объясняет, почему построение окружности циркулем работает «предсказуемо».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строят простые геометрические фигуры
</a:t>
            </a:r>
            <a:endParaRPr lang="en-US" sz="2028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школьный порядок построений с опорой на заданные элементы фигур: точки, длины, углы и радиус.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325" y="1281025"/>
            <a:ext cx="3678550" cy="2358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фигур и их свойств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элементы есть у каждой фигуры и какое ключевое свойство помогает её распознать.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фигура узнаётся по сочетанию «сколько элементов» и «какое ключевое правило». Это облегчает чтение чертежей и проверку результата построений.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из школьной программы по геометрии для 7 класса (по определениям фигур).
</a:t>
            </a:r>
            <a:endParaRPr lang="en-US" sz="6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743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8581" y="1898603"/>
            <a:ext cx="164438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Симметрия, параллельность и перпендикулярность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— это когда части фигуры совпадают при отражении. Поэтому ось симметрии помогает быстро «видеть» одинаковые фрагменты и аккуратно строить фигуры по шаблону.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 пересекаются. Даже если они изображены по-разному, их направление остаётся одинаковым, а проверка основана на том, как ведёт себя каждая прямая относительно другой.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образуют прямой угол, то есть 90°. Это свойство удобно проверять угольником и использовать при построении прямоугольников и разметке уровней.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 чертежах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не только строить, но и проверять готовые рисунки. Понимание взаимного расположения фигур упрощает решение задач и объяснение ходов построений.
</a:t>
            </a:r>
            <a:endParaRPr lang="en-US" sz="12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вокруг нас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и дизайне часто встречаются треугольники, прямоугольники и окружности. Треугольные элементы помогают задавать жёсткость, а прямоугольные плоскости удобны для окон и дверных проёмов. Окружности задают точные круглые формы в деталях фасадов.
</a:t>
            </a:r>
            <a:endParaRPr lang="en-US" sz="833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дорожных знаках нередко используют треугольники и круги, чтобы форма сразу привлекала внимание и читалась на расстоянии. В спорте и технике заметны окружности колёс, разметка площадок и элементы механизмов. Геометрия помогает узнавать форму предметов и точнее измерять их размеры.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фигуры встречаются чаще всего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типовых примеров составлен по описанию в задании (условные значения, без статистических данных).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фигур чаще всего узнаются по типовым примерам: рамки и экраны, знаки, колёса и разметка. Числа здесь условные, а не статистика.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диаграммы легче запомнить, какие фигуры мы видим в повседневных объектах и где их применять в схемах. Это помогает быстрее читать планы и чертежи.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 узнавания и свойств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прямая, луч и отрезок формируют основу геометрического языка. Угол, треугольник, четырёхугольник, окружность и круг распознают по признакам, которые нужны для построений, измерений и задач.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2026-05-14T01:13:50Z</dcterms:created>
  <dcterms:modified xsi:type="dcterms:W3CDTF">2026-05-14T01:13:50Z</dcterms:modified>
</cp:coreProperties>
</file>