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биосферы до клетки: уровни организации живой природы и их связь.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шесть ступеней «лестницы жизни»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уровней жизни — ключ к пониманию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«лестница жизни» помогает понять, как связаны между собой части природы и как они взаимодействуют, обеспечивая жизнедеятельность и устойчивость экосистем.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наш общий дом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оболочка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охватывает всю живую материю на Земле, включая растения, животных и микроорганизмы. Она объединяет атмосферу, воду и почву — среды обитания для жизни.
</a:t>
            </a:r>
            <a:endParaRPr lang="en-US" sz="1143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биосферы в поддержании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обеспечивает круговорот веществ и энергии, регулирует климат и поддерживает разнообразие видов, что делает возможным существование жизни на планете.
</a:t>
            </a:r>
            <a:endParaRPr lang="en-US" sz="1094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биосферы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Амазонки, арктические зоны и океаны — примеры разных частей биосферы, каждый из которых служит уникальной средой для жизни множества организмов.
</a:t>
            </a:r>
            <a:endParaRPr lang="en-US" sz="11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энергии в биосфере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солнечной энергии не используется растениям и теряется в атмосфере или отражается.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уменьшается на каждом трофическом уровне, что объясняет ограниченность жизненных ресурсов.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учебники, 2023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включает растения, животных, грибы и микроорганизмы, которые взаимодействуют для поддержания жизненных процессов и обмена веществ.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Неживые элементы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воздух и почва образуют среду обитания и влияют на жизненные условия организмов в каждой экосистеме, создавая устойчивый баланс.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болота, луга и озёра — это разные виды экосистем, каждое из которых имеет уникальный набор обитателей и взаимосвязей.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Экосистема: живая и неживая природа вместе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7010"/>
            <a:ext cx="3287100" cy="11069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экосистемы и их функции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группы живых организмов формируют структуру экосистемы и поддерживают её устойчивость.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компоненты взаимозависимы и необходимы для поддержания баланса и круговорота веществ.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группа особей одного вида, обитающих совместно и способных к размножению, что обеспечивает преемственность поколений.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Популяция: основная единица вида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регулирует численность вида через взаимодействие особей и приспособления к среде обитания.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внутри популяции помогает виду адаптироваться и выживать в изменяющихся условиях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численности популяций в лесу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зайцев способствует увеличению популяции волков после сдерживающего времени.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численности отражают взаимозависимость хищников и жертв в экосистеме.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экологических исследований, 2022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— основа живого мира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и многоклеточные 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может состоять из одной клетки, как бактерии, или множества клеток, например, рыбы или человека, объединённых для выполнения жизненных функций.
</a:t>
            </a:r>
            <a:endParaRPr lang="en-US" sz="1042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живого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питаются, дышат, растут, размножаются и реагируют на окружающую среду, что отличает их от неживой природы.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организмов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организм является самостоятельной биологической системой и одновременно частью более сложных уровней — популяций и экосистем.
</a:t>
            </a:r>
            <a:endParaRPr lang="en-US" sz="114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организма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клеток до систем органов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состоит из нескольких видов тканей, каждая из которых выполняет свою важную функцию для обеспечения правильной работы всего органа и организма в целом.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 ткани — функциональные части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формирует каркас и поддерживает форму органа, обеспечивая его прочность и устойчивость к повреждениям.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сердце включает мышечную ткань, позволяющую сокращаться и перекачивать кровь по телу, сохраняя циркуляцию крови.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образует внешнюю оболочку органов, защищая их от внешних воздействий и регулируя обмен веществ.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320375"/>
            <a:ext cx="5170500" cy="1756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тканей у животных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четыре основных типа тканей, их функции и роль в организме животных, подчёркивая разнообразие и специализацию.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ткани выполняет уникальную функцию, обеспечивая нормальное функционирование организма и поддерживая его жизнеспособность.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анатомии животных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ткань отвечает за рост растений, создавая новые клетки в корнях и побегах для увеличения размера.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ткани: строение и функции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Покровная ткань защищает растение от внешних вредных факторов, формируя наружный слой — кожу листьев и стеблей.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Проводящая ткань транспортирует воду и питательные вещества от корней к листьям и обратно, обеспечивая жизнедеятельность растения.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ткань запасает питательные вещества и участвует в фотосинтезе, преобразуя солнечный свет в энергию для растения.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Минимальная единица живого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это самый маленький компонент живого организма, который способен выполнять все жизненные процессы самостоятельно. В ней протекают важные реакции, необходимые для жизни.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состоит из ядра, цитоплазмы и мембраны. Ядро хранит генетическую информацию, цитоплазма поддерживает внутренние процессы, а мембрана защищает клетку и регулирует обмен веществ.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типа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— клетки без ядра, например бактерии. Эукариоты имеют ядро, к ним относятся клетки растений, животных и грибов. Это разделение влияет на строение и функции клеток.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основа жизни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прокариот и эукариот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простые и мелкие, не имеют ядра, в то время как эукариоты сложнее и крупнее, их клетки содержат ядро и более сложную организацию.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отличия между прокариотами и эукариотами отражают их биологическую сложность и разнообразие функций.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клетки, 2022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900" y="2882903"/>
            <a:ext cx="1994700" cy="19908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731" y="2869624"/>
            <a:ext cx="1994700" cy="1990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6749" y="2869629"/>
            <a:ext cx="1994700" cy="19908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1775" y="2869629"/>
            <a:ext cx="1994700" cy="19908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Органеллы животной клетки: функции и особенности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67475" y="1856319"/>
            <a:ext cx="19929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— центр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контролирует все процессы в клетке, хранит и передаёт генетическую информацию, обеспечивая наследственность и развитие организма.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2472559" y="1856299"/>
            <a:ext cx="1992900" cy="8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энергетические станции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производят энергию, необходимую для жизнедеятельности клетки, перерабатывая питательные вещества в АТФ — универсальный источник энергии.
</a:t>
            </a:r>
            <a:endParaRPr lang="en-US" sz="909" dirty="0"/>
          </a:p>
        </p:txBody>
      </p:sp>
      <p:sp>
        <p:nvSpPr>
          <p:cNvPr id="13" name="Text 4"/>
          <p:cNvSpPr txBox="1"/>
          <p:nvPr/>
        </p:nvSpPr>
        <p:spPr>
          <a:xfrm>
            <a:off x="4677577" y="1856304"/>
            <a:ext cx="1992900" cy="8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 — фабрика белков и жиров
</a:t>
            </a:r>
            <a:pPr algn="l" indent="0" marL="0">
              <a:lnSpc>
                <a:spcPct val="100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синтезирует белки и липиды, которые используются клеткой для построения структур и обеспечения обмена веществ.
</a:t>
            </a:r>
            <a:endParaRPr lang="en-US" sz="1022" dirty="0"/>
          </a:p>
        </p:txBody>
      </p:sp>
      <p:sp>
        <p:nvSpPr>
          <p:cNvPr id="14" name="Text 5"/>
          <p:cNvSpPr txBox="1"/>
          <p:nvPr/>
        </p:nvSpPr>
        <p:spPr>
          <a:xfrm>
            <a:off x="6882602" y="1856304"/>
            <a:ext cx="1992900" cy="8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— сборщики белков
</a:t>
            </a:r>
            <a:pPr algn="l" indent="0" marL="0">
              <a:lnSpc>
                <a:spcPct val="100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отвечают за производство белков, которые необходимы для множества функций клетки, включая рост, ремонт и защиту.
</a:t>
            </a:r>
            <a:endParaRPr lang="en-US" sz="10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— фотосинтез и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хлорофилл и обеспечивают процесс фотосинтеза, превращая солнечный свет в энергию для растения.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— запас питательных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вакуоль накапливает воду и питательные вещества, поддерживая тургор клетки и позволяя растению сохранять форму.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— защита и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клеточная стенка из целлюлозы придаёт жёсткость клетке, защищает её от механических повреждений и патогенов.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растительной клетки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в митохондриях клетки превращают питательные вещества в энергию, необходимую для всех её функций и жизнедеятельности.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процессы в клетке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— клетки размножаются, обеспечивая рост организма и замену повреждённых тканей новыми клетками.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растениеобразные клетки превращают солнечный свет в глюкозу и кислород, снабжая организм энергией и питательными веществами.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белков — рибосомы создают белки, которые являются строительными блоками клеток и выполняют разнообразные функции.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Взаимосвязи уровней «лестницы жизни»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5429" y="2176200"/>
            <a:ext cx="15531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формируют ткани
</a:t>
            </a:r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клеток с похожей структурой объединяются, образуя ткани, которые выполняют определённые функции в организме.
</a:t>
            </a:r>
            <a:endParaRPr lang="en-US" sz="1082" dirty="0"/>
          </a:p>
        </p:txBody>
      </p:sp>
      <p:sp>
        <p:nvSpPr>
          <p:cNvPr id="11" name="Text 3"/>
          <p:cNvSpPr txBox="1"/>
          <p:nvPr/>
        </p:nvSpPr>
        <p:spPr>
          <a:xfrm>
            <a:off x="2211879" y="3279650"/>
            <a:ext cx="15531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образуют органы
</a:t>
            </a:r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ткани соединяются и формируют органы, способные выполнять сложные задачи и обеспечивать необходимые процессы.
</a:t>
            </a:r>
            <a:endParaRPr lang="en-US" sz="1082" dirty="0"/>
          </a:p>
        </p:txBody>
      </p:sp>
      <p:sp>
        <p:nvSpPr>
          <p:cNvPr id="12" name="Text 4"/>
          <p:cNvSpPr txBox="1"/>
          <p:nvPr/>
        </p:nvSpPr>
        <p:spPr>
          <a:xfrm>
            <a:off x="3815242" y="2176200"/>
            <a:ext cx="15531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составляют организм
</a:t>
            </a:r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органов работают вместе, создавая целостный организм с самостоятельным функционированием и жизненными процессами.
</a:t>
            </a:r>
            <a:endParaRPr lang="en-US" sz="1082" dirty="0"/>
          </a:p>
        </p:txBody>
      </p:sp>
      <p:sp>
        <p:nvSpPr>
          <p:cNvPr id="13" name="Text 5"/>
          <p:cNvSpPr txBox="1"/>
          <p:nvPr/>
        </p:nvSpPr>
        <p:spPr>
          <a:xfrm>
            <a:off x="5421817" y="3279650"/>
            <a:ext cx="15531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объединяются в популяции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1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организмов одного вида живут на одной территории, взаимодействуют друг с другом и поддерживают устойчивость вида.
</a:t>
            </a:r>
            <a:endParaRPr lang="en-US" sz="1033" dirty="0"/>
          </a:p>
        </p:txBody>
      </p:sp>
      <p:sp>
        <p:nvSpPr>
          <p:cNvPr id="14" name="Text 6"/>
          <p:cNvSpPr txBox="1"/>
          <p:nvPr/>
        </p:nvSpPr>
        <p:spPr>
          <a:xfrm>
            <a:off x="7026017" y="2176200"/>
            <a:ext cx="15531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входят в экосистемы и биосферу
</a:t>
            </a:r>
            <a:pPr algn="l" indent="0" marL="0">
              <a:lnSpc>
                <a:spcPct val="100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взаимодействуют вместе с другими видами и средой, формируя экосистемы, которые в совокупности создают биосферу планеты.
</a:t>
            </a:r>
            <a:endParaRPr lang="en-US" sz="100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роль шести ступеней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структуры жизни от клетки до биосферы помогает сохранять природу, устойчиво использовать ресурсы и формировать знания для будущих поколений.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2026-05-08T09:34:27Z</dcterms:created>
  <dcterms:modified xsi:type="dcterms:W3CDTF">2026-05-08T09:34:27Z</dcterms:modified>
</cp:coreProperties>
</file>