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Биогеографические доказательства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мира хранит историю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ареалы видов не случайны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организмов определяется не только средой, но и историей территорий: расселением, барьерами, вымиранием и изменением климата. Биогеография помогает понять, почему близкородственные виды живут рядом или, наоборот, разделены океанами и горами.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как результат длительной изоляции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ареал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 виды встречаются только в одном регионе и не существуют в природе за его пределами. Такой узкий ареал обычно связан с долгой изоляцией территории от других участков суши.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изолированных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 Новой Зеландии, лемуры Мадагаскара и вараны Комодо — наглядные примеры эндемиков. Их распространение показывает, что отдельные острова и материки могут развивать собственную биоту.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популяциях накапливаются наследственные различия, даже если исходный предок был общим. Со временем это приводит к формированию уникальных признаков и, нередко, новых видов.
</a:t>
            </a:r>
            <a:endParaRPr lang="en-US" sz="2354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служат важным доказательством эволюции, потому что их существование объясняется не случайностью, а длительной историей отделения, отбора и постепенного расхождения популяций.
</a:t>
            </a:r>
            <a:endParaRPr lang="en-US" sz="24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адаптивная радиация видов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предок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часто появляется одна исходная популяция, которая оказывается в новых условиях. Отсутствие многих конкурентов создаёт пространство для быстрого расхождения потомков по образу жизни.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ниши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Галапагосах вьюрки приобрели различные формы клюва, связанные с типом пищи. Одни виды лучше приспособлены к семенам, другие — к насекомым или более мягкому корму.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2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случаи известны на Гавайях и в других архипелагах. Изолированные острова неоднократно становились местом, где родственные организмы расходились по экологическим нишам.
</a:t>
            </a:r>
            <a:endParaRPr lang="en-US" sz="2424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группы особенно хорошо показывают, как изоляция и отбор вместе ускоряют образование новых форм. Поэтому острова считаются естественными лабораториями эволюции.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здесь приведены как сравнительное учебное обобщение: они подчёркивают различия между регионами с разной степенью изоляции.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территория была отделена, тем выше доля уникальных видов и сильнее проявляется эндемизм.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эндемизма в разных регионах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6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биогеографическим закономерностям; относительные значения для наглядного сравнения.
</a:t>
            </a:r>
            <a:endParaRPr lang="en-US" sz="12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239" y="6597494"/>
            <a:ext cx="689072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ниши — разные группы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сумчатые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сумчатые заняли многие экологические ниши, которые на других материках чаще принадлежат плацентарным млекопитающим. Это показывает, что сходная роль в экосистеме может выполняться разными линиями.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 признаков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условия среды нередко приводят к похожим приспособлениям у неродственных организмов. Внешнее сходство при этом не означает близкого родства, а отражает действие естественного отбора.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история материков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Евразия, Америка и Австралия развивались по-разному геологически. Поэтому одинаковые экологические задачи решались различными группами организмов, сохраняя следы прошлого в современном распределении видов.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изоляции к новому виду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географические изменения запускают расхождение популяций во времени.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распад Гондваны повлиял на живой мир
</a:t>
            </a:r>
            <a:endParaRPr lang="en-US" sz="4692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южный массив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Южная Америка, Африка, Австралия и Антарктида входили в состав Гондваны, поэтому их биота имела общие исторические корни.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длительной изоляции на отдельных материках сформировались собственные флора и фауна, сохранившие следы общего происхождения.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распада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180 миллионов лет назад началось постепенное расхождение материков, а вместе с ним — разделение родственных групп организмов.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Биогеографические примеры и их эволюционное 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 изоляция и история материков отражаются в составе фауны.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изоляция усиливает дивергенцию и способствует появлению уникальных форм.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0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подбор биогеографических примеров, основанный на общих закономерностях распространения видов.
</a:t>
            </a:r>
            <a:endParaRPr lang="en-US" sz="1201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71" y="1891850"/>
            <a:ext cx="5567359" cy="428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Гаттерия: живая древность Новой Зеландии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Гаттерия выглядит как представитель очень древней ветви рептилий, сохранившейся на ограниченной территории. Её современный ареал невелик, но именно это делает вид особенно ценным: он помогает понять, как могли выглядеть древние экосистемы островов.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Латимерия: открытие, изменившее представления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была известна по ископаемым остаткам, а затем неожиданно обнаружена у восточного побережья Африки. Этот пример показывает, что некоторые древние линии не исчезли полностью, а дожили до наших дней в изолированных морских условиях.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Секвойя: память о прошлых ландшафтах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 сегодня растут лишь в отдельных районах Северной Америки, хотя когда-то их ареал был шире. Такие реликтовые растения напоминают, что современные сообщества — это лишь часть гораздо более древней истории биосферы.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виды как след древних эпох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барьеры действуют не одинаково: одни полностью разрывают обмен особями, другие лишь резко его уменьшают. Это влияет на скорость расхождения популяций.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высокие горы сильнее всего изолируют популяции, поэтому именно они чаще становятся источником эндемизма и дивергенции.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среды и вероятность изоляции популяций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1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биогеографических закономерностей, иллюстративная оценка по типам барьеров
</a:t>
            </a:r>
            <a:endParaRPr lang="en-US" sz="14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 смещение ареалов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похолоданиях многие виды смещались к более тёплым широтам или в низины, а их прежние ареалы дробились на изолированные участки.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периоды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потеплений часть организмов расширяла ареалы, возвращаясь в ранее занятые зоны; другие виды сохранялись только в устойчивых убежищах.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Нынешнее распределение хвойных, тундровых и горных видов часто отражает не только сегодняшние условия, но и следы древних климатических колебаний.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экосистемы обычно беднее видами, но чаще содержат уникальные формы. Материки, напротив, поддерживают более широкий обмен генами и меньшее расхождение популяций.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особенно ясно различают островные и материковые сообщества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примерам островной и материковой биогеографии из школьного курса биологии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общего предка к новому виду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биогеографической изоляции и микроэволюционных изменений на основе общих закономерностей видообразования.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738849"/>
            <a:ext cx="10121400" cy="4420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биогеографические события и их 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изменение связей между территориями влияет на состав живой природы и распределение уникальных форм.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территории отделяются или соединяются, меняются пути миграции, степень изоляции и, как следствие, видовой состав биоты.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биогеографии и истории расселения организмов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современной биогеографии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позволяет установить степень родства, выявить общих предков и оценить, когда линии организмов разошлись в разные эволюционные ветви.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Картирование ареалов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и картографические данные фиксируют границы распространения видов, показывают разрывы ареалов и помогают сопоставлять их с рельефом и климатом.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дают сведения о древних сообществах и позволяют проследить, какие группы жили на территории в разные геологические эпохи.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датирования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Абсолютное и относительное датирование уточняют возраст пород и ископаемых, что помогает связать биологические изменения с историей материков и климатических зон.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на различия влияют не только расстояние, но и наличие водных преград, гор и давности разделения популяций. Поэтому связь не всегда строго линейна.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 дольше изоляция, тем выше вероятность накопления наследственных различий. Это согласуется с механизмами дивергенции и видообразования.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расстояния и генетических различий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отражающая общую зависимость между изоляцией и генетическим расхождением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биогеографических доказательств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ареал может объясняться разными причинами: современной экологией, древним расселением или недавним исчезновением конкурентов. Без дополнительной информации выводы будут неполными.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 генетикой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показывают степень родства видов и время их расхождения, поэтому они позволяют проверить, совпадает ли географическое распределение с эволюционной историей.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помогают понять, какие формы жили на территории раньше и как менялся состав сообществ. Это особенно важно для реконструкции древних связей между материками.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убедительные биогеографические аргументы возникают тогда, когда распределение организмов подтверждается геологией, палеонтологией и сравнительным анализом признаков.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выводы по биогеографическим примерам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указывают на изоляцию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 встречается только в одном регионе, это часто означает длительную отделённость территории от других участков суши и накопление собственных наследственных изменений.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формы на разных материках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группы, найденные на разных континентах, могут свидетельствовать либо о древней связи суши, либо о происхождении от общего предка.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хранит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распределение организмов сохраняет следы древних морей, перешейков, ледников и климатических зон, которые когда-то ограничивали или, наоборот, облегчали расселение.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читается в ареалах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Биогеографические примеры помогают восстановить прошлые этапы жизни на Земле и показывают, что нынешняя биота — результат длительных исторических изменений.
</a:t>
            </a:r>
            <a:endParaRPr lang="en-US" sz="24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 — карта истории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показывает, как изоляция, климат и движение материков формировали современную биоту. Эндемики, реликты и островные формы делают эволюцию видимой на карте мира.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2026-06-01T15:50:10Z</dcterms:created>
  <dcterms:modified xsi:type="dcterms:W3CDTF">2026-06-01T15:50:10Z</dcterms:modified>
</cp:coreProperties>
</file>