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об углах при параллельных прямых и секущей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которые подчиняются точным правилам.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углы при секущей
</a:t>
            </a:r>
            <a:endParaRPr lang="en-US" sz="200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теоремы помогают находить неизвестные углы без измерений, доказывать параллельность прямых и уверенно решать задачи в чертежах, трапециях, параллелограммах и других фигурах.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образуются при пересечении двух прямых секущей
</a:t>
            </a:r>
            <a:endParaRPr lang="en-US" sz="189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две прямые в двух точках и образует восемь углов: по четыре у каждого пересечения. Их удобно рассматривать по положению относительно секущей и полосы между прямыми.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расположены между двумя прямыми, а внешние — вне этой области. Именно внутренние углы чаще всего сравнивают в задачах на параллельность и нахождение неизвестных значений.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можно объединять по смыслу: по разные стороны секущей, по одну сторону, в одинаковом положении или напротив друг друга. Это позволяет быстро выбирать нужное правило.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важно видеть не только номера углов, но и их расположение. Тогда легко определить, какие из них равны, а какие в сумме дают 180°.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нумерацией углов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отмечены верхняя и нижняя точки пересечения секущей с параллельными прямыми. Нумерация показывает, как восемь углов распределяются вокруг обеих точек.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цвета помогают сразу увидеть равные углы, а отдельный цвет выделяет односторонние внутренние углы. Такое оформление ускоряет поиск нужной пары на чертеже.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параллельными прямыми расположены внутренние углы, а снаружи — внешние. Это главное ориентирующее различие, которое используется во всех теоремах 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задач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схема позволяет сравнивать углы не по памяти, а по положению. Поэтому один и тот же рисунок подходит и для доказательств, и для 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93820"/>
            <a:ext cx="3982500" cy="2043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и их свойства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объединяет самые важные связи между углами при параллельных прямых и секущей.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углов определяет правило: либо равенство, либо сумма 180°. Это основа для всех дальнейших вычислений.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теоремы планиметрии о углах при двух параллельных прямых и секущей.
</a:t>
            </a:r>
            <a:endParaRPr lang="en-US" sz="135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чертежом, где есть параллельные прямые и секущая.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соответственных углах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параллельные прямые пересечены секущей, то соответственные углы равны. Это одно из самых удобных свойств: оно сразу связывает углы в двух точках пересечения.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положение относительно секущей и параллельных прямых. Наклон линии остаётся тем же, поэтому и углы оказываются равными.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привычной схеме равными считаются пары 1 и 5, 2 и 6, 3 и 7, 4 и 8. Такая нумерация помогает быстро находить нужные углы в задачах.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 у первой прямой, его можно сразу перенести на второе пересечение. Это сокращает вычисления и делает доказательства более короткими и наглядными.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номеров углов на стандартной схеме
</a:t>
            </a:r>
            <a:endParaRPr lang="en-US" sz="2464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имеют одинаковое положение, поэтому равенство следует напрямую из теоремы о соответственных углах.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нумерация углов на схеме двух параллельных прямых и секущей.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номера углов образуют пары соответственных углов на стандартном чертеже.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расположены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находятся между параллельными прямыми, но по разные стороны секущей. Именно такое расположение отличает их от остальных пар углов на рисунке.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параллельных прямых накрест лежащие углы равны. На стандартной схеме это пары 3 и 5, а также 4 и 6, если нумерация выполнена привычным способом.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часто используют не только для вычислений, но и для доказательства параллельности прямых. Если равенство накрест лежащих углов уже известно, вывод делается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угол задает все остальные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известный угол позволяет восстановить всю группу связанных углов на чертеже без дополнительных измерений.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сохраняют значение 60°, а дополняющие до 180° дают 120°; этого достаточно для полного анализа схемы.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темы «углы при параллельных прямых и секущей».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должна быть сумма односторонних внутренних углов при параллельных прямых.
</a:t>
            </a:r>
            <a:endParaRPr lang="en-US" sz="17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находить второй угол сразу, без измерений и лишних построений.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односторонних внутренних углов при пересечении параллельных прямых секущей.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главных пар углов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расположены три основные пары углов и какое между ними соотношение выполняется.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запомнить не только названия, но и положение углов: именно оно подсказывает, нужно ли сравнивать их как равные или как дополняющие до 180°.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теоремы об углах при параллельных прямых и секущей.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444" y="1285325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85687" y="1285325"/>
            <a:ext cx="517725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соответственные
</a:t>
            </a:r>
            <a:pPr algn="ctr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секущей соответственные углы оказываются равными, это служит признаком параллельности прямых и помогает сделать строгий вывод по чертежу.
</a:t>
            </a:r>
            <a:endParaRPr lang="en-US" sz="138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накрест лежащие
</a:t>
            </a:r>
            <a:pPr algn="ctr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равны, прямые также параллельны. Этот признак особенно полезен, если на рисунке удобно сравнивать внутренние углы по разные стороны секущей.
</a:t>
            </a:r>
            <a:endParaRPr lang="en-US" sz="13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180°, то прямые параллельны. Такое условие часто встречается в задачах, где один угол уже известен.
</a:t>
            </a:r>
            <a:endParaRPr lang="en-US" sz="14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доказать параллельность прямых по углам
</a:t>
            </a:r>
            <a:endParaRPr lang="en-US" sz="266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углов на рисунке с двумя прямыми и секущей.
</a:t>
            </a:r>
            <a:endParaRPr lang="en-US" sz="1754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углы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внутренние углы принимают за внешние, из-за чего выбирают неверное правило. Перед вычислением полезно отметить, где находится полоса между прямыми и по какую сторону расположен угол.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равенство и сумму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записывают равенство там, где требуется сумма 180°. Если углы лежат по одну сторону секущей внутри полосы, обычно нужно складывать их, а не сравнивать напрямую.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пару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нередко путают со смежными или вертикальными. Чтобы не ошибиться, нужно смотреть не на число угла, а на его положение относительно секущей и прямых.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распределения углов при значении 40°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увидеть, что равные углы сохраняют одно значение, а смежные и односторонние внутренние дополняют его до развёрнутого угла.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один угол, остальные можно восстановить по двум правилам: равенство для соответствующих групп и сумма 180° для смежных и односторонних внутренних.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теме: пары углов при параллельных прямых и секущей.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по теме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элементы рисунка
</a:t>
            </a:r>
            <a:pPr algn="ctr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параллельные прямые и секущую, затем нумеруют углы или выделяют нужный известный угол, чтобы не потерять ориентацию на чертеже.
</a:t>
            </a:r>
            <a:endParaRPr lang="en-US" sz="955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устанавливают, к какой группе относится искомый угол: к соответственным, накрест лежащим, односторонним внутренним, вертикальным или смежным.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пару углов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Применить правило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пары используют нужное свойство: равенство углов или сумму 180°. Если требуется, составляют простое уравнение с неизвестным.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сверяют результат по другой связанной паре или по сумме смежных углов. Это помогает заметить вычислительную ошибку и убедиться в правильности решения.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Проверить ответ
</a:t>
            </a:r>
            <a:endParaRPr lang="en-US" sz="941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0" y="1128900"/>
            <a:ext cx="363120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Мини-справочник по связям между углами
</a:t>
            </a:r>
            <a:endParaRPr lang="en-US" sz="2968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пять связей покрывают почти все школьные задачи по теме: нужно лишь определить положение углов на чертеже и выбрать нужное правило.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основных свойств углов при пересечении прямых.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как связаны основные виды углов и какое правило применяется в задачах.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эти теоремы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параллелограмм свойства углов помогают находить неизвестные величины, когда известен только один угол или одна диагональ чертежа.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трапециях теоремы об углах при секущей позволяют сравнивать наклон боковых сторон и быстро получать дополнительные углы без измерений.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ctr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строительных и геометрических схемах эти правила помогают проверить точность разметки и понять, совпадают ли направления линий на рисунке.
</a:t>
            </a:r>
            <a:endParaRPr lang="en-US" sz="139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упражнениях один известный угол часто позволяет восстановить сразу несколько остальных. Это делает тему особенно полезной для решения задач на готовых чертежах.
</a:t>
            </a:r>
            <a:endParaRPr lang="en-US" sz="12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три опоры темы: соответственные и накрест лежащие углы равны, односторонние внутренние в сумме дают 180°, а по этим свойствам можно доказывать параллельность прямых.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2026-05-29T04:46:02Z</dcterms:created>
  <dcterms:modified xsi:type="dcterms:W3CDTF">2026-05-29T04:46:02Z</dcterms:modified>
</cp:coreProperties>
</file>