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солидарности в борьбе с терроризмом
</a:t>
            </a:r>
            <a:endParaRPr lang="en-US" sz="2647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жертвах, единство людей и безопасность каждого.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появилась эта памятная дата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напоминает о трагедии в Беслане и о всех людях, пострадавших от терактов. Она была установлена, чтобы сохранить память, поддержать семьи и подчеркнуть важность общей ответственности за безопасность.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терроризм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— это насилие или угроза насилия, которые используют, чтобы запугать людей и повлиять на общество и государство.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цель — вызвать страх, нарушить привычную жизнь и заставить людей чувствовать себя незащищёнными даже в мирных местах.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 таких преступлений страдают мирные жители, в том числе дети, поэтому тема напрямую связана с личной и общественной безопасностью.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Беслан как символ трагедии и памяти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2004 года в школе №1 Беслана террористы захватили более 1100 заложников. Среди них были дети, родители и учителя, пришедшие на школьную линейку.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Трагедия, которую помнят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длилась три дня и завершилась 3 сентября. Беслан стал символом боли, утраты и необходимости особенно беречь детей, школы и другие мирные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даты, связанные с памятной датой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одно трагическое событие стало основой для общенационального дня памяти.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Памятная дата связана с конкретным историческим событием и помогает сохранять общественную память.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 событиях в Беслане и учреждении памятной даты в 2005 году.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солидарность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Солидарность — это поддержка тех, кто пережил трагедию, и уважение к памяти погибших без равнодушия и формальности.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люди вместе участвуют в минутах молчания, возлагают цветы, проводят памятные линейки и уроки, чтобы показать единство.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солидарности — в общей ответственности за безопасность, заботе о других и готовности действовать вместе в трудной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терактов усиливаются меры безопасности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статистику, а наглядную схему: после крупных трагедий внимание к защите людей обычно становится заметно выше.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серьёзнее угроза, тем важнее системная охрана, проверки и профилактика, особенно в школах.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теме урока; не является официальной статистикой.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терроризма в школе и дома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заметили бесхозный пакет, сумку, коробку или провод, не трогайте предмет и сразу сообщите взрослому, учителю или охране.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знать номера экстренных служб: 101, 102, 103 и 112. Сообщать о проблеме нужно спокойно, чётко и без паники.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помогает избежать ошибок: не приближаться к подозрительным вещам, не собирать вокруг них людей и ждать указаний взрослых.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обнаружении подозрительного предмета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подозрительной находке в школе или другом общественном месте.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3 сентября в России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проходят минуты молчания, возложение цветов, памятные линейки и уроки мужества. Такие мероприятия помогают выразить скорбь и уважение к памяти погибших.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школах и общественных местах вспоминают жертв Беслана и других терактов. Белые шары, свечи и цветы становятся спокойными символами памяти и единства.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противодействие терроризму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Правоохранительные органы выявляют угрозы, пресекают преступления и обеспечивают порядок, чтобы не допустить опасных действий в школах, на улицах, в транспорте и других общественных местах.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Спецслужбы собирают и проверяют информацию, предупреждают возможные нападения и помогают находить тех, кто готовит или поддерживает террористические действия.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службы организуют эвакуацию, оказывают первую помощь и работают там, где людям нужна срочная защита, поддержка и быстрое реагирование после происшествия.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координируют действия всех служб, усиливают охрану важных объектов и объясняют гражданам правила безопасности, которые должен соблюдать каждый.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терроризм влияет на жизнь людей и общества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затрагивают не только место трагедии: меняется повседневная жизнь семей, школ, городов и всех, кто узнаёт о случившемся.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терроризм вредит людям, отношениям и экономике одновременно, поэтому защита должна быть общей и постоянной.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о последствиях терроризма; точные статистические данные не использовались.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как международная проблема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считают угрозой для всех стран, потому что он нацелен на мирных людей и не зависит от языка, национальности, религии или возраста.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сотрудничают, обмениваясь информацией, согласуя меры безопасности и перекрывая каналы финансирования экстремистских групп и их пособников.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координация помогает защищать гражданские объекты, предупреждать новые нападения и сохранять жизнь людей в разных частях мира.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памяти и их значение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знаки помогают выразить скорбь, уважение и поддержку без лишних слов.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делают память общей и понятной: они помогают выразить скорбь, уважение и поддержку без длинных объяснений.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памятных мероприятий, посвящённых жертвам террористических актов.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трагедиях на школьном уроке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стоит с точных фактов и спокойного тона, чтобы ученики понимали тему без лишнего волнения и не теряли уважение к памяти погибших.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избегать подробных описаний насилия и сосредоточиться на дате, людях, которые помогали, и на том, почему важно сохранять безопасность.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объяснять, как действуют взрослые и службы, чтобы школьники видели не только трагедию, но и способы защиты и помощи.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разговор помогает связать историю с личной ответственностью, развивает внимательность и учит правильно вести себя в опасной ситуации.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памяти к безопасному поведению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знание трагедий помогает предупреждать опасные ситуации в настоящем.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Бдительность в повседневной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Бдительность начинается с простого внимания: не трогать бесхозные сумки, пакеты, коробки и провода, а при сомнении сразу сообщать взрослым или сотрудникам школы.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страх, а разумная осторожность. Если рядом происходит что-то необычное, важно сохранять спокойствие, отходить на безопасное расстояние и не действовать самостоятельно.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участвуют в Дне памяти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памятных мероприятиях помогает школьникам не только вспомнить событие, но и обсудить, как действовать в школе и на улице.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доступные формы — классный час и разговор о безопасности; они соединяют память, уважение и практическую пользу.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форм памятных мероприятий ко Дню солидарности в борьбе с терроризмом.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памятной даты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напоминает о людях, чьи жизни были оборваны террором, и помогает сохранить уважение к их памяти в семье, школе и обществе.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поддерживать пострадавших и не оставаться равнодушными, потому что безопасность зависит не только от служб, но и от ответственности каждого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смысл даты ещё и в практических знаниях: замечать опасность, обращаться к взрослым и действовать спокойно, а не наугад.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единство, безопасность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учит помнить о трагедии, уважать жизнь и не быть равнодушными. Когда люди действуют вместе, помогают друг другу и знают правила безопасности, общество становится сильнее и спокойнее.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2026-05-21T01:32:42Z</dcterms:created>
  <dcterms:modified xsi:type="dcterms:W3CDTF">2026-05-21T01:32:42Z</dcterms:modified>
</cp:coreProperties>
</file>