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литературном чтении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дружбе — через книги, поступки и добрые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 дружбе говорят в 1 классе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классе дети учатся быть рядом, играть вместе и помогать друг другу. Дружба становится частью школьной жизни: она делает перемены веселее, а уроки — спокойнее и добрее.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настоящий друг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умеет слушать, не смеётся над ошибками и не торопится осуждать. С ним не страшно пробовать новое, потому что рядом есть поддержка.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помогает, когда что-то не получается, и искренне радуется успехам другого. Такой друг не завидует, а умеет сказать тёплое слово в нужный момент.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друг держит обещания, умеет мириться и не уходит из-за маленькой ссоры. Он ценит товарища не только в весёлый день, но и в трудную минуту.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начинается дружба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часто начинается с простой улыбки, приветствия и общего дела. Дети могут вместе строить башню из кубиков, рисовать, читать книгу или катать мяч во дворе.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дружбы заметны в школе и на перемене. Когда двое детей стоят рядом, знакомятся и с интересом играют вместе, между ними постепенно появляется доверие.
</a:t>
            </a:r>
            <a:endParaRPr lang="en-US" sz="117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41963"/>
            <a:ext cx="353400" cy="28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06659"/>
            <a:ext cx="353400" cy="35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5464" y="1605458"/>
            <a:ext cx="311325" cy="35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друзей ближе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14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вместе рисуют, строят или выполняют задание, им легче понять друг друга. Совместное дело учит договариваться и действовать дружно.
</a:t>
            </a:r>
            <a:endParaRPr lang="en-US" sz="1396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3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слова поддерживают и поднимают настроение. Простое «молодец» или «я с тобой» помогает почувствовать, что рядом есть надёжный товарищ.
</a:t>
            </a:r>
            <a:endParaRPr lang="en-US" sz="1325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делиться
</a:t>
            </a:r>
            <a:pPr algn="l" indent="0" marL="0">
              <a:lnSpc>
                <a:spcPct val="115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Поделиться карандашом, ластиком или местом в игре — это не мелочь. Такие поступки показывают, что друг готов подумать не только о себе.
</a:t>
            </a:r>
            <a:endParaRPr lang="en-US" sz="1310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рядом вовремя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3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другу нужно подождать, помочь или просто спросить, как он себя чувствует. Внимание в нужный момент делает дружбу особенно тёплой.
</a:t>
            </a:r>
            <a:endParaRPr lang="en-US" sz="135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мириться после ссоры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действий, который помогает детям спокойно решать спор и возвращаться к дружбе.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 дружбе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«здравствуй» и «пожалуйста» помогают начать разговор спокойно и доброжелательно. Они показывают уважение к другому человеку и делают общение приятнее.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«спасибо» важно, когда кто-то помог или поделился. Оно словно маленькая улыбка: короткое, но очень тёплое и нужное.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«извини» помогает исправить ошибку и не затягивать обиду. Если сказать его честно, ссора становится короче, а мириться легче.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перебивать, дразнить и говорить грубо. Такие слова ранят, как колючка, и быстро портят настроение даже самым терпеливым друзьям.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53800" y="1488286"/>
            <a:ext cx="2265000" cy="1926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9300" y="1515619"/>
            <a:ext cx="2265000" cy="188676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поддержать друга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79390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что-то не получилось
</a:t>
            </a:r>
            <a:pPr algn="ctr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расстроился после ошибки на уроке и опустил голову. Второй ребёнок сел рядом, спокойно выслушал его и сказал, что попробовать ещё раз — это нормально. От таких слов становится легче и не так страшно снова взяться за дело.
</a:t>
            </a:r>
            <a:endParaRPr lang="en-US" sz="896" dirty="0"/>
          </a:p>
        </p:txBody>
      </p:sp>
      <p:sp>
        <p:nvSpPr>
          <p:cNvPr id="10" name="Text 3"/>
          <p:cNvSpPr txBox="1"/>
          <p:nvPr/>
        </p:nvSpPr>
        <p:spPr>
          <a:xfrm>
            <a:off x="5311350" y="3553675"/>
            <a:ext cx="1920900" cy="119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падения или неудачи
</a:t>
            </a:r>
            <a:pPr algn="ctr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ребёнок упал и немного ушибся, а рядом оказался товарищ. Он помог подняться, подал платок и остался рядом, пока боль не прошла. Иногда самая нужная поддержка — просто быть поблизости и не спешить уходить.
</a:t>
            </a:r>
            <a:endParaRPr lang="en-US" sz="98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друзья иногда ссорятся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Общая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играют вместе, но у каждого может быть своё желание: кто-то хочет мяч, а кто-то — кубики. Разница в интересах уже может вызвать спор.
</a:t>
            </a:r>
            <a:endParaRPr lang="en-US" sz="1121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Обидное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случайно или нарочно говорит резкое слово. Кажется, что это пустяк, но у другого ребёнка сразу портится настроение и появляется обида.
</a:t>
            </a:r>
            <a:endParaRPr lang="en-US" sz="1191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Спокойный разговор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вовремя остановиться, выслушать друг друга и поговорить спокойно, ссора не разрастается. Тогда легче помириться и вернуться к игре без лишних слёз.
</a:t>
            </a:r>
            <a:endParaRPr lang="en-US" sz="111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мириться по-настоящему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примирение начинается с честного «извини». Важно сказать его спокойно, без смеха и без попытки сделать вид, что ничего не произошло.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нужно выслушать друг друга и признать, что именно было неприятно. Так становится понятнее, как не повторять ту же ошибку снова.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полезно договориться о следующем шаге: как играть, делиться или говорить вежливо дальше. Тогда дружба становится крепче, а ссора остаётся в прошлом.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могут быть очень разными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65900" y="19758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Настоящим друзьям не обязательно быть похожими. Один может быть тихим, другой — очень разговорчивым, но вместе им всё равно интересно играть и учиться.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65900" y="330620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друзей бывают разные увлечения и разные темпы. Однако общий конструктор, книга или задание быстро показывают: дружба держится не на сходстве, а на уважении.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Насмешки и грубые слова ранят сильнее, чем кажется. После них даже весёлая игра может стать неприятной и холодной.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Ложь и жадность разрушают доверие. Когда один постоянно берёт всё себе, дружба превращается в спор, а не в радость.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портит дружбу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Зависть мешает искренне радоваться успехам товарища. А желание всё время командовать делает другого не другом, а подчинённым.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Плохо, когда в дружбе есть страх, обман и постоянные обиды. Такие отношения не дают чувствовать себя спокойно и уверенно.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хорошего друга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какие качества помогают дружбе стать надёжной и тёплой.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классе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Дружный класс легче работает в паре и быстрее находит общее решение. Каждый чувствует, что его слышат, а это очень помогает на уроке.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Когда дети делят учебные материалы и помогают друг другу, меньше лишних споров. Даже обычный карандаш может стать спасателем учебного дня.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Поддержка в классе делает учёбу спокойнее и веселее. Вместе проще справляться с трудным заданием и радоваться общему успеху.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дела для друзей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дружба крепнет из-за совсем простых дел. Поднять рюкзак, поделиться ластиком или помочь собрать тетради — это быстро, но очень приятно.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важнее быть рядом, когда другу неловко или грустно. Подождать его, поддержать словом или вместе убрать рабочее место — тоже знак дружбы.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привычки, которые помогают дружбе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Честность помогает не бояться разговоров и не прятать правду. С честным другом легче договориться и избежать лишних недоразумений.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Доброта делает общение тёплым. Добрый человек не обижает, не дразнит и умеет сказать так, чтобы друг не расстроился.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Умение делиться показывает, что рядом не жадный товарищ, а надёжный друг. С таким человеком приятно играть и работать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новой дружбе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55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Приветствие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всё с простого «здравствуй» и улыбки. Иногда этого уже достаточно, чтобы рядом стало чуть теплее.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11000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Общая игра или дело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помогают игра, совместный рисунок или общее задание. Так легче узнать друг друга и начать говорить свободнее.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01937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Уважение к границам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перебивать и не навязываться. Если человеку нужно время, это нормально: дружба любит аккуратность.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7352125" y="2020650"/>
            <a:ext cx="1443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Доверие растёт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встречи становятся добрыми и спокойными, появляется доверие. Оно растёт постепенно, как маленький росток после хорошего ухода.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без обидных слов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не зависит от одежды, внешности, оценок или того, как кто-то говорит. Важно другое: уметь быть добрым, честным и не смеяться над человеком.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не используют обидных слов, всем легче дружить и играть вместе. В такой компании никому не хочется прятаться или грустить в сторонке.
</a:t>
            </a:r>
            <a:endParaRPr lang="en-US" sz="117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119" y="1484229"/>
            <a:ext cx="614400" cy="4915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8126" y="2749529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8126" y="4055814"/>
            <a:ext cx="614400" cy="61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слова, которые делают дружбу крепче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15732" y="1347111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Пожалуйста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показывает вежливость и уважение. С ним просьба звучит мягко, а не как приказ, поэтому друг легче соглашается помочь.
</a:t>
            </a:r>
            <a:endParaRPr lang="en-US" sz="973" dirty="0"/>
          </a:p>
        </p:txBody>
      </p:sp>
      <p:sp>
        <p:nvSpPr>
          <p:cNvPr id="11" name="Text 3"/>
          <p:cNvSpPr txBox="1"/>
          <p:nvPr/>
        </p:nvSpPr>
        <p:spPr>
          <a:xfrm>
            <a:off x="2215732" y="2680694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Спасибо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делает добрые дела заметными. Когда человек слышит «спасибо», он понимает, что его помощь не осталась незамеченной и была важна.
</a:t>
            </a:r>
            <a:endParaRPr lang="en-US" sz="951" dirty="0"/>
          </a:p>
        </p:txBody>
      </p:sp>
      <p:sp>
        <p:nvSpPr>
          <p:cNvPr id="12" name="Text 4"/>
          <p:cNvSpPr txBox="1"/>
          <p:nvPr/>
        </p:nvSpPr>
        <p:spPr>
          <a:xfrm>
            <a:off x="2215732" y="3973379"/>
            <a:ext cx="21180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Извини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Извинение помогает исправить ошибку и начать заново. Оно показывает, что человек ценит дружбу и готов признать: был не прав.
</a:t>
            </a:r>
            <a:endParaRPr lang="en-US" sz="97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делает жизнь теплее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держится на доверии, помощи, честности и умении мириться. Если дети стараются быть вежливыми и надёжными, в классе становится спокойнее, радостнее и дружнее.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2026-05-24T02:28:43Z</dcterms:created>
  <dcterms:modified xsi:type="dcterms:W3CDTF">2026-05-24T02:28:43Z</dcterms:modified>
</cp:coreProperties>
</file>