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 английском языке: суффиксы -ance, -ence, -ist
</a:t>
            </a:r>
            <a:endParaRPr lang="en-US" sz="2761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создавать новые существительные без изменения корня.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суффиксы на уроке английского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суффиксы на уроке английского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помогают понимать новые слова в текстах, быстрее выполнять задания и увереннее пользоваться словарём. Для восьмого класса это ещё и тренировка орфографической внимательности и расширение словаря.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суффикса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в конце слова и добавляет новое значение. Он не меняет корень, но помогает превратить знакомую основу в другое слово.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существительному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суффикс делает из основы существительное. Так слово начинает называть качество, состояние, действие или человека, а не признак или процесс.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important → importance, different → difference и art → artist показывают, как одна основа может дать разные части речи и новые смыслы.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узнавать родственные слова, легче понимать текст и запоминать лексику. Словообразовательная модель связывает новое слово с уже известным и делает его понятнее.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 и как он работает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помогают создавать существительные с разными значениями.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суффиксов -ance, -ence и -ist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суффикса чаще образуют абстрактные существительные, а -ist называет человека, связанного с занятием или профессией.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словообразованию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-ance: существительные со значением действия и качества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-ance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-ance образует существительные, которые называют действие, его результат или качество. Такие слова часто встречаются в учебных текстах и заданиях на словарную тему.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importance, performance, appearance и assistance. Все они обозначают не предмет, а абстрактное понятие, связанное с действием или признаком.
</a:t>
            </a:r>
            <a:endParaRPr lang="en-US" sz="1183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прилагательными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на -ance связаны с прилагательными на -ant: important → importance, elegant → elegance, distant → distance. Это помогает узнавать родственные слова.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такие слова парами и замечать общий корень. Тогда легче увидеть смысловую связь и не перепутать новые формы с похожими словами.
</a:t>
            </a:r>
            <a:endParaRPr lang="en-US" sz="12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-ence: существительные со значением состояния и качества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-ence тоже образует существительные, связанные со состоянием, качеством или процессом. Эти слова часто обозначают абстрактные понятия, а не конкретные предметы.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 и учебников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распространённым словам относятся difference, confidence, patience, existence и presence. Их можно встретить в текстах о людях, событиях, чувствах и описаниях.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прилагательными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основа связана с прилагательными на -ent: different → difference, confident → confidence, patient → patience. Это помогает находить родственные слова.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-ance и -ence выглядят похоже, но пишутся по-разному. Поэтому каждое слово лучше запоминать отдельно и проверять его написание по образцу.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чаще всего встречаются в словах, которые называют абстрактные понятия, а не предметы или лица.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передают -ance и -ence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этих суффиксов — передавать отвлечённые значения; поэтому смысл слова часто связан с качеством или процессом.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учебной темы: importance, patience, performance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слово с -ance или -ence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анализировать корень, значение и написание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вывести одно простое правило для -ance и -ence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вывести одно простое правило для -ance и -ence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универсального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суффиксов нельзя вывести одно правило, которое точно сработает в каждом слове. Часто правильное окончание нужно просто запомнить вместе с самим словом.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пишутся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близкие слова могут иметь разные окончания: importance, performance, appearance и difference, confidence, existence. Поэтому орфография здесь важнее догадки по значению.
</a:t>
            </a:r>
            <a:endParaRPr lang="en-US" sz="1403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регулярное чтение, повторение и сравнение лексических пар. Если видеть слова в контексте, их написание запоминается быстрее и надёжнее.
</a:t>
            </a:r>
            <a:endParaRPr lang="en-US" sz="14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признак превращается в название самого признака.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слов: прилагательное и существительное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признак, а существительное обозначает этот признак как понятие. Такая связь помогает узнавать родственные слова в тексте.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словообразованию английских существительных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-ist: человек по профессии или занятию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за мольбертом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artist сразу подсказывает, что речь идёт о человеке, связанном с искусством. На картинке можно показать художника с кистью, палитрой и готовой картиной, чтобы суффикс -ist запоминался через образ и действие.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в 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scientist суффикс -ist помогает увидеть человека, который занимается наукой. Иллюстрация с лабораторией, пробирками и исследователем в халате делает значение слова ясным ещё до перевода.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и велосипедист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Pianist и cyclist показывают, что суффикс -ist связан не только с профессией, но и с занятием. На одном рисунке можно объединить пианиста у инструмента и велосипедиста в движении, чтобы подчеркнуть общую модель образования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dentist, journalist, stylist и specialist часто встречаются в текстах о работе людей. Суффикс -ist помогает сразу понять, что слово называет человека с определённой профессией или ролью.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Scientist и pianist полезны для чтения школьных текстов, где говорится о науке, музыке и талантах. Такие слова легко узнавать, если замечать общий суффикс и связанное с ним значение.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сервис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Tourist показывает, что -ist встречается и в словах о людях, которые находятся в определённой ситуации или роли. Это расширяет словарь для тем о поездках, городе и повседневной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и 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Realist и idealist называют человека не по профессии, а по взглядам и отношению к жизни. Так суффикс -ist помогает понимать не только работу, но и идеи, которые человек поддерживает.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-ist в школьной и повседневной лексике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-ist обозначает человека, а два других суффикса чаще образуют отвлечённые существительные со значением признака или процесса.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функции суффиксов -ist, -ance и -ence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часто можно угадать по суффиксу: -ist отвечает на вопрос «кто?», а -ance и -ence — на вопрос «что?».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словообразованию, без внешней статистики.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слов с суффиксом -ist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основа слова соединяется с суффиксом -ist и превращается в название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видно в словах importance, confidence и scientist: форму нужно запоминать вместе со значением, а не по одному правилу.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трёх пар слов одна и та же основа может менять написание при добавлении суффикса.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учить группами: по суффиксу, значению и родственным формам.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слова для запоминания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-ance и -ence удобно объединять как абстрактные существительные, а слова с -ist — как названия людей.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новые слова через смысловые пары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родственные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important — importance или patient — patience помогает увидеть общую основу и понять, как из прилагательного получается существительное. Так слово запоминается быстрее и точнее.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 форму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art превращается в artist, легче запомнить, что -ist часто обозначает человека. Когда значение связано с образом, новое слово не кажется случайным набором букв.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Группируй по суффиксам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слова не поодиночке, а группами: -ance, -ence и -ist. Такой способ помогает замечать общую модель и увереннее узнавать слова в тексте.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слово по последней части: scientist, performance, confidence или difference сразу подсказывают, к какой группе оно относится.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что обозначает суффикс в слове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распознать суффикс, можно быстрее понять общий смысл слова даже без словаря.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для чтения и письма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-ist — это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-ist помогает назвать того, кто связан с профессией, занятием или идеей. Поэтому artist, scientist и cyclist легко понимать в тексте.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-ance — абстрактное существительное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-ance часто образует слова со значением качества, действия или результата. Такие слова передают не предмет, а понятие или состояние.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-ence — тоже абстрактное существительное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-ence обычно связан со значением качества, состояния или процесса. Его написание нужно запоминать отдельно, потому что простого общего правила нет.
</a:t>
            </a:r>
            <a:endParaRPr lang="en-US" sz="1187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Учись на примерах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тема запоминается через чтение, повторение и словарь. Родственные слова помогают увидеть модель, а точное написание делает речь и письмо увереннее.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суффиксах -ance, -ence и -ist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-ance и -ence образуют абстрактные существительные, а -ist называет человека. Если замечать родственные слова и внимательно запоминать написание, чтение и словарная работа становятся заметно легче.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2026-05-31T09:37:46Z</dcterms:created>
  <dcterms:modified xsi:type="dcterms:W3CDTF">2026-05-31T09:37:46Z</dcterms:modified>
</cp:coreProperties>
</file>