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природных контрастов, демографического роста и больших перспектив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природа, население, ресурсы и вызовы развития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Африки и его влияние на природу и хозяйство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особое положение между океанами и морями, а её широтное протяжение формирует жаркий климат и контрастные природные условия. География материка определила пути торговли, расселение людей и трудности освоения внутренних территорий.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Африки: преобладание плато, нагорий и рифтовых зон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плато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Африки лежит на высоких платформах и нагорьях, поэтому низменности занимают меньшую площадь. Такой рельеф влияет на реки, транспортные пути и размещение поселений.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точка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в Восточной Африке поднимается до 5895 метров и является самой высокой вершиной Африки. Его ледниковые и вулканические формы особенно ярко показывают тектоническую активность региона.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выделяются Атласские горы, на востоке — Эфиопское нагорье, на юге — Драконовы горы. Эти районы создают заметные природные различия внутри материка.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рифт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разломов земной коры тянется через восток материка и сопровождается землетрясениями, вулканизмом и образованием глубоких озёр. Это один из важнейших тектонических поясов Африки.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зоны Африки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экватора круглый год сохраняются высокие температуры и обильные осадки. Здесь формируются влажные леса, особенно в бассейне Конго и на побережье Гвинейского залива.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занимают огромные пространства между лесами и пустынями. Для них характерны чередование влажного и сухого сезонов, высокая травянистая растительность и богатый животный мир.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Намиб и Калахари относятся к наиболее засушливым районам материка. Здесь крайне мало осадков, а природные условия осложняют земледелие и постоянное расселение.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северном и юго-западном побережьях встречаются ландшафты средиземноморского типа. Они отличаются более мягким климатом и благоприятны для садоводства, виноградарства и туризма.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 зон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от экватора к окраинам материка очень наглядна. Она помогает понять, почему хозяйственная специализация стран Африки так сильно зависит от 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Африки по численности населения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распределение населения влияют климат, наличие воды, транспортная доступность и исторически сложившиеся центры расселения, поэтому самые густонаселённые районы не совпадают с самыми большими по площади.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запад материка лидируют по численности населения, а юг заметно уступает им, что усиливает региональные различия в развитии.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2024; значения округлены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Африки: площадь, население и столицы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большие размеры территории не всегда означают высокую плотность населения или одинаковые условия развития.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Углублённые внутренние районы и удалённость от морских путей часто усложняют освоение, тогда как прибрежное положение и столичные центры ускоряют хозяйственное развитие.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Data; World Bank; округлённые оценки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возрастная структура означает быстрый рост числа школьников, студентов и будущих работников, но одновременно повышает нагрузку на образование, здравоохранение и рынок труда.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лет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типичный медианный возраст во многих странах Африки.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стран Африки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именно сырьё и сельское хозяйство обеспечивают основу экспорта и занятости, тогда как города всё заметнее смещают экономику к услугам и торговле.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часто опирается на ограниченный набор отраслей, поэтому диверсификация производства остаётся ключом к устойчивому росту.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African Development Bank и World Bank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Африки и их роль в хозяйстве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обеспечивают значительную часть экспортных доходов ряда стран. Однако зависимость от мировых цен делает такие экономики уязвимыми к внешним колебаниям.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руды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кобальт, марганец, золото и алмазы имеют важное значение для мировой промышленности. Их добыча приносит доход, но часто сосредоточена в немногих районах.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и химическое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и другие минеральные ресурсы поддерживают производство удобрений и переработку сырья. Это создаёт потенциал для развития не только экспорта, но и внутренней промышленности.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 — один из крупнейших лесных массивов планеты. Он важен как источник древесины и как природный поглотитель углекислого газа, влияющий на климат.
</a:t>
            </a:r>
            <a:endParaRPr lang="en-US" sz="1046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от добычи распределяется неравномерно, а сами районы добычи часто сталкиваются с загрязнением, конфликтами за землю и слабой переработкой сырья на месте.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Африки и проблема продовольственной безопасности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сельское хозяйство остаётся главным источником работы, особенно в деревнях. Оно поддерживает жизнь миллионов семей и напрямую связано с уровнем бедности и доходов.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Сорго, просо, кукуруза, кассава, рис, кофе, какао, чай, хлопок и арахис формируют основу земледелия. Набор культур зависит от климата и традиций региона.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дождей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урожайность определяется сезонными осадками, а не стабильным орошением. Поэтому засухи и нестабильный климат сразу отражаются на продовольственной безопасности.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Угрожающие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почв, опустынивание и нехватка ирригации снижают устойчивость сельского хозяйства. Без инвестиций в технологии и управление водой риски будут только расти.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раздела материка к суверенным государствам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схема: доколониальная Африка → Берлинская конференция 1884–1885 годов → колониальный раздел → деколонизация XX века → задачи независимого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13957"/>
            <a:ext cx="193800" cy="155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614106"/>
            <a:ext cx="193800" cy="155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18331"/>
            <a:ext cx="193800" cy="1550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14107"/>
            <a:ext cx="193800" cy="1550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культурные формы Африки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существуют тысячи языков, поэтому общение часто строится на нескольких уровнях: местные говоры, региональные языки и языки межэтнического общения. Это делает Африку одной из самых лингвистически разнообразных частей мира.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языковые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Арабский, суахили, хауса, амхарский, йоруба и зулу связывают большие группы населения и помогают поддерживать торговлю, образование и повседневное взаимодействие между разными народами в пределах отдельных стран и регионов.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традиции Африки тесно связаны с праздниками, обрядами и общественной жизнью. Ритм, танец и коллективное исполнение помогают выражать эмоции, укреплять общинные связи и сохранять культурную преемственность.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ландшафт материка формируют ислам, христианство и традиционные верования. Во многих странах они сосуществуют и влияют на семейные обычаи, календарь праздников, архитектуру и повседневные представления людей.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сказания, пословицы, песни и ритуальные выступления. Через устное творчество передаются история, нормы поведения и память о предках, а также сохраняются особенности местной культуры.
</a:t>
            </a:r>
            <a:endParaRPr lang="en-US" sz="8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порты и транспортные артерии материка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и долина Нила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 — не только столица Египта, но и один из крупнейших городов Африки, где сосредоточены управление, финансы и образование. Его развитие тесно связано с Нилом, который веками определял расселение, хозяйство и транспортные связи в регионе.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открывающие материк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Момбаса, Дурбан, Александрия и Лагос играют роль ворот в мировую торговлю. Через них проходят экспорт сырья, продовольствия и промышленных товаров, а также импорт машин, топлива и потребительской продукции для внутренних рынков.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сеть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Африки часто связаны с побережьем хуже, чем прибрежные зоны и крупные столицы. Поэтому качество дорог и железных линий становится важным фактором: от него зависят цена перевозок, доступ к рынкам и темпы регионального развития.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Африки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усиливается там, где совмещаются засушливый климат, рост населения и интенсивное природопользование.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Сахель и бассейн Конго: здесь засухи, деградация земель и вырубка лесов быстрее всего подрывают устойчивость территорий.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ООН, UNEP и Африканского банка развития; условная сравнительная оценка по тексту презентации.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природное богатство Африки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парков, таких как Серенгети, Крюгер и Вирунга, помогло выделить территории, где сохраняются редкие виды и естественные экосистемы.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Браконьерство, сокращение местообитаний и расширение сельского хозяйства сделали охрану природы более сложной, особенно там, где рост населения требует новых земель.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охрана биоразнообразия всё чаще связывается с устойчивым туризмом, участием местных сообществ и поиском компромисса между сохранением природы и хозяйственным развитием.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4056" y="919100"/>
            <a:ext cx="5076088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Африке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климат, плотность населения и структура хозяйства заметно различаются от региона к региону.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Африки развиваются по разным траекториям: природные условия и специализация хозяйства напрямую влияют на вызовы и возможности роста.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Африканского банка развития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интеграция помогает странам Африки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Внутренняя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континентальная зона свободной торговли должна уменьшить барьеры между рынками, чтобы товары, услуги и инвестиции легче перемещались внутри материка.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Инфраструктурные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транспортные и энергетические проекты особенно важны для стран, разделённых большими расстояниями. Они снижают издержки, сокращают изоляцию и поддерживают экономическую кооперацию.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создаёт площадку для переговоров по безопасности, дипломатии и развитию. Совместные решения помогают странам быстрее согласовывать позиции и реагировать на кризисы.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Преодоление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помогает ослабить разобщённость, возникшую в колониальный период. Это долгий процесс, но именно он даёт шанс на более устойчивое и связное развитие материка.
</a:t>
            </a:r>
            <a:endParaRPr lang="en-US" sz="10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поворот Африки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как вход в экономику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африканских странах смартфон стал не просто средством связи, а инструментом доступа к платежам, торговле и информации. Мобильные банки позволяют оплачивать товары, переводить деньги и вести дела даже там, где банковских отделений немного.
</a:t>
            </a:r>
            <a:endParaRPr lang="en-US" sz="1046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в крупных центрах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Кения, Нигерия, Южно-Африканская Республика и Египет формируют заметные центры финтеха и электронных сервисов. Здесь появляются решения для расчётов, сельского хозяйства, логистики и здравоохранения, которые ориентированы на местные потребности.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медицина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 и онлайн-обучение особенно важны для удалённых районов, где путь до школы или больницы занимает много времени. Цифровые сервисы сокращают расстояния и помогают расширять доступ к знаниям и базовым услугам.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025"/>
            <a:ext cx="324000" cy="32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719425"/>
            <a:ext cx="324000" cy="25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06" y="1687025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44" y="1705025"/>
            <a:ext cx="324000" cy="28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687025"/>
            <a:ext cx="324000" cy="324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определит будущее Африки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станет преимуществом только тогда, когда экономика сможет создавать достаточное число рабочих мест для молодых людей. Без этого быстрый прирост населения усиливает социальное напряжение и миграцию.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качества школ и профессиональной подготовки необходимо для формирования человеческого капитала. Именно образование помогает молодёжи включаться в промышленность, сервисы, цифровую экономику и управление.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медицинской помощи повышает продолжительность и качество жизни, а также снижает потери от инфекций и хронических заболеваний. Для многих стран это важное условие устойчивого роста.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дорог, портов, железных дорог и энергетики сокращает изоляцию регионов и делает рынок материка более связанным. Это напрямую влияет на торговлю, занятость и доступ к услугам.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климатическим изменениям и бережное использование ресурсов определят, сможет ли Африка развиваться без разрушения природной основы. Экономический рост должен идти вместе с экологической ответственностью.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материк, где возможности и трудности тесно переплетены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будущее определят не только ресурсы и демография, но и способность государств укреплять институты, снижать неравенство и превращать природный потенциал в устойчивое развитие.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2026-06-03T04:31:55Z</dcterms:created>
  <dcterms:modified xsi:type="dcterms:W3CDTF">2026-06-03T04:31:55Z</dcterms:modified>
</cp:coreProperties>
</file>