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2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Оттепель в литературе: начало самовосстановления и нового типа развития
</a:t>
            </a:r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снова учится говорить правду о человеке, войне и памяти.
</a:t>
            </a:r>
            <a:endParaRPr lang="en-US" sz="3527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Сталина и XX съезда КПСС литература постепенно освобождалась от жесткой идеологической опеки. В центр снова входили личный опыт, нравственный выбор, память о войне и ранее запретные темы.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изменилась литературная среда после 1953 года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 литературной системе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цензурного давления позволило авторам осторожнее, но свободнее говорить о реальной жизни, войне, репрессиях и внутренних конфликтах человека.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журнальной печати сделало литературную дискуссию публичной: новый текст быстро становился событием, поводом для спора и обсуждения.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«Новый мир», «Юность», «Знамя» и «Октябрь» превратились в главные площадки, где проверялись границы допустимого и формировалась новая норма.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все чаще воспринималась как пространство исторической правды, моральной ответственности и разговора о свободе личности.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формировалось литературное обновление
</a:t>
            </a:r>
            <a:endParaRPr lang="en-US" sz="284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общественных и литературных изменений 1953–1964 годов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как главные площадки литературного обновления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«Новый мир»: журнал, где слово звучало смело
</a:t>
            </a:r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редакцией А. Твардовского журнал становился местом публикации текстов, которые раньше казались невозможными. На его страницах особенно заметно было стремление говорить о войне, лагерях и человеческом достоинстве без привычного лакирования.
</a:t>
            </a:r>
            <a:endParaRPr lang="en-US" sz="984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«Юность»: голос нового поколения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журнал обращался к молодому читателю и поддерживал живую, разговорную интонацию. Он создавал ощущение, что литература говорит современным языком и отвечает на вопросы, которые особенно важны для студенческой среды и начинающих авторов.
</a:t>
            </a:r>
            <a:endParaRPr lang="en-US" sz="104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«Знамя» и «Октябрь»: пространство спора
</a:t>
            </a:r>
            <a:pPr algn="ctr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журналы участвовали в обсуждении границ дозволенного и роли писателя в обществе. Их публикации и критические отклики показывали, что литературный процесс стал открытым, а каждое значимое произведение сразу попадало в центр полемики.
</a:t>
            </a:r>
            <a:endParaRPr lang="en-US" sz="10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прозы оттепели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все чаще показывают не схему события, а переживание человека внутри него.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выходят память и личная ответственность; идеологическая прямолинейность заметно ослабевает.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литературе 1950–1960-х годов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24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41999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06233"/>
            <a:ext cx="521700" cy="4637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Лагерная и репрессивная тема в литературе
</a:t>
            </a:r>
            <a:endParaRPr lang="en-US" sz="3019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о лагерях и принудительном труде выводили в литературу опыт, долго скрытый от читателя. Они возвращали обществу историческую память о массовых репрессиях и насилии.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запретной памяти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показывали не только физическое страдание, но и психологическое давление: страх, одиночество, недоверие, постоянную угрозу. Именно в этом раскрывалась цена выживания.
</a:t>
            </a:r>
            <a:pPr algn="ctr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предельных условиях
</a:t>
            </a:r>
            <a:endParaRPr lang="en-US" sz="1373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нечеловеческой системе герой остается личностью, если способен не предать себя и других. Эта нравственная стойкость становится главным смыслом лагерной прозы.
</a:t>
            </a:r>
            <a:pPr algn="ctr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достоинства
</a:t>
            </a:r>
            <a:endParaRPr lang="en-US" sz="1397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Лагерная тема стала одним из самых сильных доказательств того, что литература оттепели стремится не украшать прошлое, а восстанавливать его сложную и болезненную правду.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правдивость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проза без парадного пафоса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тексты оттепели отказываются от торжественной риторики и показывают фронт как пространство усталости, страха и ежедневного риска. Важнее становится не победный лозунг, а человеческое поведение в экстремальной ситуации.
</a:t>
            </a:r>
            <a:endParaRPr lang="en-US" sz="1464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внимательно воссоздают окопный быт, товарищество, случайность смерти и цену, которую человек платит за победу. Так война превращается из героической легенды в нравственное испытание.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таких произведений не безупречен и не декоративен: он сомневается, ошибается, но сохраняет чувство долга. Именно поэтому фронтовая проза оттепели звучит честно и убедительно.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лирика и интонация личной исповеди
</a:t>
            </a:r>
            <a:endParaRPr lang="en-US" sz="3003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выходит к слушателю напрямую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1950–1960-х годов стала заметно более разговорной и доверительной. Сцена, аудитория и авторский голос сблизились, а публичное чтение стихов превратилось в событие, где личная интонация звучала как форма культурной свободы.
</a:t>
            </a:r>
            <a:endParaRPr lang="en-US" sz="942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от первого лица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Беллы Ахмадулиной, Евгения Евтушенко, Андрея Вознесенского и Роберта Рождественского усиливается чувство личного присутствия. Герой не прячется за лозунгом: он размышляет, спорит, переживает и одновременно обозначает свою гражданскую позицию.
</a:t>
            </a:r>
            <a:endParaRPr lang="en-US" sz="942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ритм, новая энергия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оттепели обновили лексику, ритм и образ поэтической речи. Их стихи стремились быть современными и живыми, поэтому в них особенно заметны интонационная свобода, точность детали и сочетание исповеди с общественным звучанием.
</a:t>
            </a:r>
            <a:endParaRPr lang="en-US" sz="100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96018"/>
            <a:ext cx="4759500" cy="22467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авторы и произведения оттепели
</a:t>
            </a:r>
            <a:endParaRPr lang="en-US" sz="301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литература оттепели возвращала правду о фронте, лагере и нравственном выборе.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тенденции очевидны: усиливаются правдивость, психологизм и интерес к моральной неоднозначности.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процесс 1950–1960-х годов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1962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«Один день Ивана Денисовича» открыла лагерную тему для официального читателя.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лагерный опыт был показан в центральной печати как часть общей исторической памяти, а не как запретная тема.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повести А. И. Солженицына «Один день Ивана Денисовича» в журнале «Новый мир», 1962 год.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персонаж ближе к реальному читателю: он может ошибаться, спорить, пересматривать себя и окружающий мир. Оттепель делает внутреннюю жизнь героя не менее значимой, чем внешнее действие.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повседневности вместо «положительного героя»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оттепели живёт в обычной среде — на работе, в семье, в общежитии, на фронтовой памяти повседневности. Его ценность определяется не безошибочностью, а способностью замечать нравственный выбор.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готового образца литература показывает внутреннюю неуверенность, сомнение и ответственность за поступок. Учитель, инженер, студент или солдат становятся важны как личности, а не как функции сюжета.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художественных моделей до и после оттепели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 не просто смену тем, а изменение самого способа художественного мышления и оценки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1956 года литература переходит от схемы к анализу внутреннего конфликта и жизненной правды.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литературных тенденций сталинской эпохи и периода оттепели; обобщение по школьному курсу литературы.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с цензурой и литературной критикой
</a:t>
            </a:r>
            <a:endParaRPr lang="en-US" sz="2744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1953: первые послабления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Сталина исчезает прежняя непроницаемость контроля, но границы допустимого ещё неясны. Литература начинает осторожно расширять круг тем и интонаций.
</a:t>
            </a:r>
            <a:endParaRPr lang="en-US" sz="1095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1956: XX съезд КПСС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Публичный пересмотр культа личности даёт надежду на обновление, однако вместе с ней усиливаются споры о том, насколько далеко может зайти критика прошлого.
</a:t>
            </a:r>
            <a:endParaRPr lang="en-US" sz="1110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1958–1959: дело Пастернака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Кампания вокруг Бориса Пастернака показывает, что новая открытость остаётся под надзором. Писатель может быть признан, но и резко осуждён за «неудобную» позицию.
</a:t>
            </a:r>
            <a:endParaRPr lang="en-US" sz="1121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1960-х: новые границы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Обсуждения «правды» и «очернительства» закрепляют двойственность эпохи: литература расширяется, но любое отступление от идеологической нормы по-прежнему вызывает давление.
</a:t>
            </a:r>
            <a:endParaRPr lang="en-US" sz="106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молодёжь и новая читательская культура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поэзии как событие поколения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Студенты приходят не только слушать стихи, но и узнавать собственный язык эпохи. В аудитории и Доме культуры звучат громкие чтения, аплодисменты, споры о смысле свободы и честности.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в руках как знак принадлежности к новому времени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номер «Юности» или «Нового мира» передают из рук в руки, обсуждают на перемене и в общежитии. Читатель становится участником литературной жизни, а не пассивным наблюдателем.
</a:t>
            </a:r>
            <a:endParaRPr lang="en-US" sz="134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литературный герой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переход от идеологически заданного образа к герою личного опыта и нравственного выбора.
</a:t>
            </a:r>
            <a:endParaRPr lang="en-US" sz="140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Периодизация и важнейшие вехи 1953–1964 годов
</a:t>
            </a:r>
            <a:endParaRPr lang="en-US" sz="2681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показывают, как постепенно расширялось допустимое литературное пространство и менялась роль писателя.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развивается от осторожного ослабления контроля к заметному расширению тем, жанров и способов говорить о человеке и истории.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советской литературы периода оттепели; ключевые общественно-политические события 1953–1964 годов.
</a:t>
            </a:r>
            <a:endParaRPr lang="en-US" sz="13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900" y="1627595"/>
            <a:ext cx="521700" cy="417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56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900" y="1584875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541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обновление и стилистические признаки
</a:t>
            </a:r>
            <a:endParaRPr lang="en-US" sz="2666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всё чаще используют естественную речь, диалог и интонацию личного высказывания. Текст звучит менее официально и ближе к реальной повседневности читателя.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место занимает бытовая и психологическая подробность. Деталь помогает показать не лозунг, а конкретную ситуацию, в которой раскрывается характер героя.
</a:t>
            </a:r>
            <a:endParaRPr lang="en-US" sz="1374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глубина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оттепели внимательно передаёт сомнение, внутренний спор и незавершённость мысли. Это делает образ человека более сложным и убедительным.
</a:t>
            </a:r>
            <a:endParaRPr lang="en-US" sz="1374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индивидуальный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Уходит канцелярская жёсткость, а вместо неё появляются ирония, личный тон и выразительный авторский жест. Язык становится разнообразнее и свободнее.
</a:t>
            </a:r>
            <a:endParaRPr lang="en-US" sz="13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Оттепель подготовила «деревенскую прозу» и военную прозу нового типа, где внимание сосредоточено не на схеме конфликта, а на нравственном опыте человека и его связи с жизненной средой.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оттепели для дальнейшего развития литературы
</a:t>
            </a:r>
            <a:endParaRPr lang="en-US" sz="2563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этот период укрепляется авторская самостоятельность: писатель начинает говорить от собственного имени, а не только от имени идеологической нормы, что важно для всей последующей литературы.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Лагерная и историческая память становятся частью культурного сознания. Это открывает путь более честному разговору о прошлом, который продолжится в позднесоветской и диссидентской словесности.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оттепели заметно и в читателе: он ждёт от литературы правды, психологической точности и моральной серьёзности. Так формируется новая планка литературного доверия.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восстановления литературы — к новому типу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Оттепель вернула литературе право на сложную правду о человеке и истории. Она изменила героя, язык и границы дозволенного, заложив основу литературы личной ответственности и нравственного выбора.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2026-05-23T15:32:33Z</dcterms:created>
  <dcterms:modified xsi:type="dcterms:W3CDTF">2026-05-23T15:32:33Z</dcterms:modified>
</cp:coreProperties>
</file>