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image" Target="../media/image-19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пространства в школьной геометрии: ключевые идеи темы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Направления, длины, координаты и уравнения: как векторы связывают чертёж и вычисления.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векторный метод важен в геометрии 11 класса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язык превращает геометрические задачи в алгебраические: вы переводите рисунок в координаты и получаете управляемые формулы. Это помогает доказывать параллельность, перпендикулярность и находить углы, середины и расстояния в задачах повышенной сложности.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как геометрический объект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в геометрии — это направленный отрезок. Его важны два параметра: длина и направление, поэтому один и тот же «смысл» сохраняется при переносе на плоскости или в пространстве.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противоположным относятся векторы, у которых длины равны, а направления противоположны. Координаты задаются как упорядоченные пары (на плоскости) или тройки (в пространстве), что делает вектор вычислимым.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 направление независимо от того, где они расположены на чертеже. Нулевой вектор имеет длину 0 и не задаёт направления, поэтому его удобно учитывать в вычислениях.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над векторами и их свойства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векторов строится по правилу треугольника или параллелограмма: результат — «диагональ» полученной геометрической фигуры. Это позволяет связывать векторы с перемещениями и переходами между точками.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 число масштабирует длину: при положительном множителе направление сохраняется, при отрицательном — меняется на противоположное. Поэтому знак числа несёт геометрический смысл.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векторов понимают как сумму первого вектора и противоположного второго. Такое определение согласовано с координатами и автоматически помогает находить вектор, соединяющий две точки.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сложения и умножения на число (коммутативность, ассоциативность, распределительность) дают надёжный «алгоритм» вычислений. Они лежат в основе линейных комбинаций и дальнейшего анализа.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58" y="2047675"/>
            <a:ext cx="4398784" cy="242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векторов и их признаки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геометрические свойства векторов по направлению, длине и взаимному расположению.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признаков позволяет быстро переводить геометрию «на язык» направлений и затем проверять зависимости между векторами.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 определениям из школьного курса векторной алгебры.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AB вычисляются как (x2−x1, y2−y1), а длина — через корень из суммы квадратов этих разностей. Это позволяет считать сумму, разность и длину без построений.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аналитической геометрии и векторной алгебры.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вектор на плоскости, достаточно разностей координат по двум осям.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задача на нахождение вектора по координатам
</a:t>
            </a:r>
            <a:endParaRPr lang="en-US" sz="221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вычислении вектора по точкам и при необходимости — его длины.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комбинация векторов и геометрический смысл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«Растяжение стрелок» и шаги по осям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можно представить как два «рельса» на плоскости. Если вы меняете коэффициенты в выражении a·u + b·v, то получаете новые стрелки — от точки к точке. Визуально это напоминает движение по сетке координат.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как рецепт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a·u + b·v хорошо читается через параллелограмм: одна сторона — это масштабирование u, другая — масштабирование v. Диагональ и есть результат. Так один и тот же вектор связывается с геометрией построений и вычислений.
</a:t>
            </a:r>
            <a:endParaRPr lang="en-US" sz="106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три направления «собирают»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трехмерной сцене заданы три некомпланарных направления, любые комбинации a·u + b·v + c·w заполняют пространство. Вектор перестаёт быть «просто стрелкой» и превращается в координатный объект, который задаёт множество положений.
</a:t>
            </a:r>
            <a:endParaRPr lang="en-US" sz="9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набор векторов является линейно зависимым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проявляется, когда один из векторов можно представить как линейную комбинацию остальных. В школьной геометрии это часто совпадает с принадлежностью одной прямой или плоскости.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направление не даёт «новой свободы» (коллинеарность/компланарность), появляются зависимости. Когда набор расширяет пространство направлений, независимость сохраняется.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правил линейной зависимости для векторов в плоскости и пространстве (школьный курс).
</a:t>
            </a:r>
            <a:endParaRPr lang="en-US" sz="5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оболочка множества векторов — это все векторы, которые можно получить их линейными комбинациями. Она показывает, какие направления «доступны» из заданного набора.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плоскости заданы два неколлинеарных вектора, их комбинации порождают всю плоскость. Аналогично, три некомпланарных вектора в пространстве порождают всё трёхмерное пространство направлений.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набор векторов порождает пространство, он становится естественной основой для координатного описания фигур и тел. Понятие оболочки подчёркивает идею минимального набора направлений, достаточного для описания геометрии.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Порождающее множество и линейная оболочка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Базис — это линейно независимая система векторов, которая порождает всё рассматриваемое пространство направлений. Благодаря независимости любой нужный вектор можно выразить через базисные без «лишних» степеней свободы.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Базис и его роль в геометрических задачах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базис составляют два неколлинеарных вектора, а в пространстве — три некомпланарных. Тогда каждый вектор записывается как линейная комбинация базисных, и разложение становится единственным.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 представления делает базис рабочим инструментом: можно уверенно переходить от рисунка к вычислениям. Это особенно важно, когда требуется сравнивать отрезки, находить координаты точек и определять параметры фигур.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базисы задают «шкалу координат» для точки и вектора: две координаты на плоскости и три в пространстве. Через них удобно записывать уравнения прямых и плоскостей и решать геометрические задачи 11 класса.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пространств, встречающихся в школьной геометрии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Размерность показывает число независимых направлений, необходимых, чтобы задать все остальные векторы в данном пространстве. Чем больше размерность, тем богаче геометрическая «размерная сетка» для координатного описания.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размерности возрастает количество независимых направлений: это напрямую отражается на том, сколько параметров требуется для задания всех векторов и решений геометрических задач.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линейной алгебры и векторных пространств в школьном курсе.
</a:t>
            </a:r>
            <a:endParaRPr lang="en-US" sz="6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в базисе — это коэффициенты разложения данного вектора по базисным векторам. Если v = a·e1 + b·e2 (или с третьей координатой), то числа a, b (и c) и есть координаты.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в базисе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стандартном базисе эти коэффициенты совпадают с привычной записью вектора парой или тройкой чисел. При смене базиса меняются сами коэффициенты, но геометрический объект — сам вектор — остаётся тем 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причине в задачах выгодно «подбирать» базис под фигуру: например, ориентироваться на ось симметрии или направление ребра. Тогда разложение становится проще, а вычисления короче и прозрачнее.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отображения в геометрии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линейным преобразованиям относят поворот, отражение относительно прямой или плоскости, растяжение и сжатие, а также ортогональную проекцию. На рисунке видно: фигура меняется, но параллельность направлений и прямолинейность сохраняются, что облегчает геометрические выводы.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отображение сохраняет операции с векторами: оно переводит сумму в сумму и умножение на число — в умножение результата на то же число. Поэтому образ прямой векторной направленности остаётся прямолинейным, а масштабирующие эффекты предсказуемы.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преобразования и их свойства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проверка «линейности» сразу подсказывает, можно ли работать с векторными формулами и сохраняются ли направления, пропорции и начало координат.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большинство рассматриваемых преобразований укладываются в векторную модель благодаря сохранению ключевых операций; перенос требует отдельного анализа через сдвиг.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школьное представление о свойствах преобразований в векторной формализации (без числовой статистики).
</a:t>
            </a:r>
            <a:endParaRPr lang="en-US" sz="5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как язык геометрии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 на плоскости и уравнение плоскости в пространстве можно записывать через векторы и координаты. Удобство в том, что геометрические условия превращаются в алгебраические ограничения на неизвестные.
</a:t>
            </a:r>
            <a:endParaRPr lang="en-US" sz="887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Гаусса применяется для нахождения решений систем, связанных с точками пересечения, направляющими векторами и нормалями. Количество решений определяет геометрический тип: единственная точка, прямая, плоскость или семейство решений.
</a:t>
            </a:r>
            <a:endParaRPr lang="en-US" sz="863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линейные уравнения часто задают множества, проходящие через начало координат: если точка «нулируется» по координатам, то направления, удовлетворяющие системе, образуют геометрические подпространства. Это связывает решения с допустимыми движениями.
</a:t>
            </a:r>
            <a:endParaRPr lang="en-US" sz="796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Подпространство — это множество векторов, замкнутое относительно сложения и умножения на число. Иными словами, если вы берёте два «разрешённых» направления и складываете их или масштабируете, результат тоже остаётся внутри подпространства.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типичные примеры — все векторы одной прямой через начало координат, а также все векторы одной плоскости, проходящей через начало координат, и нулевой вектор. Эти множества задают естественные «размерные» ограничения.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однородных систем линейных уравнений тоже образуют подпространство. Геометрический смысл прост: подпространство описывает допустимые направления изменения внутри фигуры, не выходя за заданные условия.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Подпространства в школьной геометрии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Ранг системы и число решений: от алгебры к геометрии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решения однородных систем: матрица коэффициентов → ранговые характеристики → число параметров решений.
</a:t>
            </a:r>
            <a:endParaRPr lang="en-US" sz="11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113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9926" y="2362487"/>
            <a:ext cx="20040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5551" y="2362487"/>
            <a:ext cx="20040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векторного метода в задачах 11 класса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 перпендикулярность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соотношения помогают доказывать параллельность и перпендикулярность отрезков, прямых и плоскостей. Достаточно сопоставить направления и проверить условия через координаты и скалярное произведение.
</a:t>
            </a:r>
            <a:endParaRPr lang="en-US" sz="696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между объектами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между прямыми и плоскостями удобно находить по направлениям векторов. После составления векторных формул вычисления превращаются в работу с координатами и значениями скалярных произведений.
</a:t>
            </a:r>
            <a:endParaRPr lang="en-US" sz="749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Длины, расстояния и 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многогранников и расстояния между точками получают через длину вектора. Координатная запись позволяет избежать громоздких построений и получать результат формульно и проверяемо.
</a:t>
            </a:r>
            <a:endParaRPr lang="en-US" sz="739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Середины и «деление» отрезков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середины отрезка применяются координатные формулы, а при делении в заданном отношении — пропорции координат. Это делает решения систематическими и устойчивыми к ошибкам на этапе преобразований.
</a:t>
            </a:r>
            <a:endParaRPr lang="en-US" sz="722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Медианы, высоты и параллелепипеды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медианы, высоты, параллелограммы и прямоугольные параллелепипеды векторы связывают вершины единой «координатной сетью». Итоговые формулы часто сокращают число промежуточных шагов.
</a:t>
            </a:r>
            <a:endParaRPr lang="en-US" sz="7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соединяют рисунок и вычисления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Векторные пространства дают единый язык для направлений, длины и координат, а также для описания взаимного расположения фигур. Базис и размерность определяют независимые направления, а координаты помогают считать точно без громоздких построений.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2026-05-12T07:59:49Z</dcterms:created>
  <dcterms:modified xsi:type="dcterms:W3CDTF">2026-05-12T07:59:49Z</dcterms:modified>
</cp:coreProperties>
</file>