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последовательностей: монотонность и ограниченность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ведут себя числовые последовательности.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вокруг нас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встречаются в процентах, росте, температуре и начислениях. В алгебре важно уметь видеть их правило и быстро определять, как они изменяются и ограничены ли они.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последовательность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 — это числа, расположенные в определённом порядке. Каждый член имеет свой номер, например a1, a2, a3. Именно порядок делает последовательность особым объектом.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ряд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 же числа переставить местами, получится уже другая последовательность. Поэтому нельзя рассматривать только набор значений: нужно учитывать, какой член стоит первым, вторым и так далее.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можно задать формулой, таблицей, словесным правилом или рекуррентно. От способа задания зависит, как удобнее находить её члены и исследовать свойства.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задания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помогают замечать закономерности и описывать изменения чисел. Это нужно, чтобы сравнивать варианты, делать выводы о росте или убывании и решать школьные задачи.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её изучают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последовательности
</a:t>
            </a:r>
            <a:endParaRPr lang="en-US" sz="268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Явная формула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формула вида an = 2n + 1, можно сразу найти любой член последовательности. Такой способ удобен, когда требуется быстро вычислять значения.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описание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иногда формулируют словами: каждый следующий член увеличивается вдвое или уменьшается на единицу. Такой способ понятен, но требует аккуратного перевода в числа.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можно представить в виде таблицы, где напротив каждого номера записан соответствующий член. Это помогает увидеть общий рисунок и сравнить соседние значения.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Рекуррентное правило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следующий член выражают через предыдущий, например an+1 = an + 3. Тогда последовательность строят по шагам, начиная с первого известного значения.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монотонности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Монотонной называют последовательность, которая всё время меняется в одном направлении. Она либо растёт, либо убывает, либо не изменяется, не переходя к случайным скачкам.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характер изменения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следующий член меньше предыдущего, последовательность убывающая. Для неё выполняется неравенство an+1 &lt; an. Значения в таком случае постепенно уменьшаются.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следующий член больше предыдущего, последовательность возрастающая. Записывают это так: an+1 &gt; an. Это значит, что значения идут вверх по порядку.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соседние члены равны, последовательность остаётся постоянной. Её можно считать и неубывающей, и невозрастающей одновременно, потому что значения не меняются.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монотонность по формуле
</a:t>
            </a:r>
            <a:endParaRPr lang="en-US" sz="316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рассуждений при сравнении соседних членов.
</a:t>
            </a:r>
            <a:endParaRPr lang="en-US" sz="16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возрастающих последовательностей
</a:t>
            </a:r>
            <a:endParaRPr lang="en-US" sz="2803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1, 2, 3, 4, 5, … образуют возрастающую последовательность. Каждый следующий член больше предыдущего на 1, поэтому направление изменения легко заметить сразу.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an = 2n тоже возрастает. Здесь каждый новый член увеличивается на одинаковую величину, поэтому рост идёт равномерно и предсказуемо.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 постоянным шагом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2, 4, 8, 16, … возрастает значительно быстрее. Каждый следующий член вдвое больше предыдущего, поэтому значения увеличиваются очень заметно.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быстрый рост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не всегда выглядит одинаково. Иногда члены растут медленно, иногда резко увеличиваются, но направление изменения остаётся одним и тем же.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скорости роста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убывающих последовательностей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127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10, 8, 6, 4, 2, … убывает, потому что каждый следующий член меньше предыдущего на 2. Значения постепенно снижаются, сохраняя одинаковый шаг.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127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на одно и то же число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27350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1, ½, 1/3, ¼, … тоже убывает, хотя все её члены положительные. Это показывает, что убывание не связано обязательно с отрицательными числами.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27350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Положительные, но убывающие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8342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Убывающая последовательность может оставаться выше нуля или, наоборот, уменьшаться в отрицательной области. Главное — чтобы каждый следующий член был меньше предыдущего.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8342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знака не обязательна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показывают, что одинаковое число членов может описывать совсем разное поведение: рост, спад или чередование значений.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столбцам видно, что направление изменения помогает быстро отличить монотонную последовательность от немонотонной.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«Последовательности»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ограниченность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сверху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члены последовательности не превосходят числа M, говорят, что она ограничена сверху. Это значит, что выше заданной границы значения не поднимаются.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0 ≤ an ≤ 5 означает, что все члены лежат между 0 и 5 включительно. Такие числа называют нижней и верхней границами последовательности.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 две границы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может быть только сверху, только снизу или сразу с двух сторон. У последовательности может быть несколько подходящих границ, и это нормально.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снизу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члены больше или равны числу m, последовательность ограничена снизу. Тогда её значения не опускаются ниже выбранной границы.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и нижняя границы последовательности
</a:t>
            </a:r>
            <a:endParaRPr lang="en-US" sz="2716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M называют верхней границей, если каждый член последовательности не превосходит его: aₙ ≤ M. Такая граница показывает, что значения не поднимаются выше заданного уровня.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граница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m называют нижней границей, если для всех n выполняется aₙ ≥ m. Это означает, что последовательность не опускается ниже указанного числа даже при большом номере.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граница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не обязаны быть наибольшими или наименьшими возможными. Достаточно, чтобы они подходили для всех членов последовательности и надёжно ограничивали её значения сверху или снизу.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Необязательная точность границ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последовательностей и их свойства
</a:t>
            </a:r>
            <a:endParaRPr lang="en-US" sz="285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одному примеру можно увидеть направление изменения и наличие границ. Это помогает запомнить, что свойства рассматриваются отдельно.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и ограниченность могут сочетаться по-разному: одно свойство не гарантирует другое.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последовательностей для 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монотонности и ограниченности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может всё время расти или всё время убывать, но при этом не иметь границы. Например, числа 1, 2, 3, 4, … увеличиваются без ограничения.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сама по себе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последовательности, которые одновременно монотонны и ограничены. У ряда 1, ½, 1/3, … члены убывают и не выходят за пределы от 0 до 1.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свойства вместе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может оставаться в пределах двух чисел и при этом не двигаться в одном направлении. Пример 1, 3, 1, 3, … показывает чередование без общего роста или убывания.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без монотонности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свойства важны в алгебре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позволяет сразу понять, в каком направлении меняются члены последовательности, и предположить, что будет дальше, не выписывая десятки значений подряд.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вывод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помогает увидеть, остаются ли все члены внутри допустимого промежутка. Это важно, когда нужно понять, может ли последовательность расти бесконечно.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границ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старших темах эти свойства связывают с понятием предела. Если последовательность ведёт себя предсказуемо, её легче исследовать и сравнивать с другими.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пределам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9 класса эти признаки позволяют сделать строгий вывод по формуле, таблице или нескольким членам, не выполняя лишних вычислений.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Фибоначчи как пример роста
</a:t>
            </a:r>
            <a:endParaRPr lang="en-US" sz="260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члены растут неравномерно: некоторые шаги равны 1, затем прирост быстро увеличивается. Это показывает, что монотонность не требует одинаковой разности.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становится возрастающей после первых членов и не имеет верхней границы, хотя её рост сначала кажется медленным.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последовательности Фибоначчи: 1, 1, 2, 3, 5, 8, 13, 21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ситуации, где возникают последовательности
</a:t>
            </a:r>
            <a:endParaRPr lang="en-US" sz="233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Копилка, которая растёт по дням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день добавлять в копилку одинаковую сумму, накопленные деньги будут увеличиваться по шагам. Так возникает возрастающая последовательность, где каждый следующий результат больше предыдущего. По ней удобно отслеживать, насколько быстро растёт сумма и когда будет достигнута цель.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Батарея и расход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заряд телефона или уровень воды уменьшается каждый день, значения образуют убывающую последовательность. Она может оставаться положительной, но всё равно постепенно снижаться. Такие ситуации хорошо показывают, что убывание связано не с отрицательными числами, а с направлением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последовательности
</a:t>
            </a:r>
            <a:endParaRPr lang="en-US" sz="288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формуле, таблице или графику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свойств на типичных примерах
</a:t>
            </a:r>
            <a:endParaRPr lang="en-US" sz="317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 разные сочетания монотонности и ограниченности. По ним удобно проверять, как свойства проявляются у конкретной последовательности.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последовательность может быть монотонной, ограниченной, постоянной или ни тем, ни другим — это нужно проверять отдельно.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последовательности из школьного курса алгебры
</a:t>
            </a:r>
            <a:endParaRPr lang="en-US" sz="13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свойств последовательностей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о всей последовательности только по двум или трём первым членам. Важно учитывать общее правило задания и проверять, сохраняется ли свойство для всех номеров n.
</a:t>
            </a:r>
            <a:endParaRPr lang="en-US" sz="1273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ранний вывод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не означает, что числа должны быть маленькими. Последовательность может содержать большие значения и всё равно оставаться ограниченной сверху и снизу.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границами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соседние члены могут быть равны, последовательность называют неубывающей, а не обязательно возрастающей. Это разные понятия, и их нельзя смешивать при ответе.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Неубывающая не значит возрастающая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вывод строится только тогда, когда условие выполняется для каждого номера. Один случай или один промежуток значений не дают полного ответа о свойствах последовательности.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для всех n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и ограниченность: главное, что нужно запомнить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показывает направление изменения последовательности, а ограниченность — наличие границ. Если уметь проверять эти свойства, можно быстрее понимать поведение чисел и уверенно решать задачи.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2026-05-30T02:28:32Z</dcterms:created>
  <dcterms:modified xsi:type="dcterms:W3CDTF">2026-05-30T02:28:32Z</dcterms:modified>
</cp:coreProperties>
</file>