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пищеварительной системы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превращается в энергию и питательные вещества?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нужно пищеварение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даёт белки, жиры, углеводы, витамины, минеральные вещества и воду. Но клеткам нужны не куски еды, а простые вещества, которые образуются при переваривании и идут на рост, обновление тканей и получение энергии.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пищеварительной системы и общий путь пищи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канал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непрерывная система органов, через которую проходит пища: ротовая полость, глотка, пищевод, желудок, тонкая кишка, толстая кишка и прямая кишка. Каждый отдел выполняет свою задачу.
</a:t>
            </a:r>
            <a:endParaRPr lang="en-US" sz="1268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железы, печень и поджелудочная железа не входят в сам канал, но выделяют вещества, без которых переваривание шло бы значительно медленнее и менее полно.
</a:t>
            </a:r>
            <a:endParaRPr lang="en-US" sz="1268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пищевого комка обеспечивают мышцы стенок органов. Их волнообразные сокращения называются перистальтикой и помогают пище двигаться в нужном направлении без участия сознания.
</a:t>
            </a:r>
            <a:endParaRPr lang="en-US" sz="1268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пищи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прохождения через органы пища не только перемещается, но и изменяет форму, состав и консистенцию. Сначала она измельчается, затем расщепляется и всасывается.
</a:t>
            </a:r>
            <a:endParaRPr lang="en-US" sz="1268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Удлинённая форма пищевода, мышечная стенка желудка и ворсинки кишечника хорошо показывают, как строение органов связано с их работой и эффективностью пищеварения.
</a:t>
            </a:r>
            <a:endParaRPr lang="en-US" sz="1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полость: начало пищеварения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Жевание и измельчение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 пища попадает между зубами и механически дробится на более мелкие части. Это облегчает дальнейшую обработку, потому что чем меньше кусочки, тем быстрее они перевариваются.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слюны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пищу, делает её мягче и помогает сформировать пищевой комок. Кроме того, в ней есть вещества, которые начинают расщепление крахмала уже в ротовой полости.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зуба различают коронку, шейку и корень. Самая твёрдая ткань организма — эмаль — покрывает коронку и защищает зуб от повреждений во время жевания.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перемешивает пищу, помогает оценивать её вкус и участвует в образовании пищевого комка. Он также необходим для чёткого произношения звуков и нормальной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пищеварения и их 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отдел пищеварительной системы выполняет собственную часть общей работы.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не дублируют друг друга: одни подготавливают пищу, другие расщепляют её, третьи всасывают полезные вещества.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«Пищеварительная система человека»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по пищеварительному тракту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органов, через которые проходит пища, и основные изменения пищевого комка.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94" y="75"/>
            <a:ext cx="4406801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Желудок: смешивание пищи и действие желудочного сока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работает как мышечный мешок: он принимает пищу, удерживает её некоторое время и постепенно подготавливает к дальнейшему перевариванию в кишечнике.
</a:t>
            </a:r>
            <a:endParaRPr lang="en-US" sz="1119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желудочном соке есть соляная кислота и ферменты. Кислая среда помогает работать ферментам и одновременно уменьшает число попавших с пищей микробов.
</a:t>
            </a:r>
            <a:endParaRPr lang="en-US" sz="111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содержимого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сокращения стенок желудка перемешивают пищу с соком. Благодаря этому твёрдые кусочки разрушаются, а содержимое становится более однородным.
</a:t>
            </a:r>
            <a:endParaRPr lang="en-US" sz="116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химуса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в желудке пища превращается в полужидкую кашицу — химус. В таком виде она может порциями переходить в тонкую кишку для дальнейшего переваривания.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основная часть пищеварения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не все отделы участвуют одинаково: одни готовят пищу к перевариванию, а другие завершают и особенно активно всасывают вещества.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 выполняет основную часть работы, поэтому её строение особенно приспособлено к перевариванию и всасыванию.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биологии, тема «Пищеварительная система человека»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желчный пузырь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без 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непрерывно вырабатывает желчь, хотя в ней нет ферментов. Она помогает жирам распадаться на мельчайшие капли, из-за чего ферментам легче действовать на пищу. Этот процесс называют эмульгированием.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 отдача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Желчный пузырь служит хранилищем желчи. Когда пища, особенно жирная, попадает в двенадцатиперстную кишку, пузырь сокращается и выделяет желчь в нужный момент.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как «фильтр»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не только участвует в пищеварении, но и обезвреживает вредные вещества, поступающие с кровью. Кроме того, она помогает запасать некоторые питательные вещества для последующего использования организмом.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и её роль в пищеварении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Поджелудочный сок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сок, в котором есть ферменты для расщепления белков, жиров и углеводов. Этот сок поступает в двенадцатиперстную кишку и начинает важный этап переваривания.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кишечнике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тонком кишечнике поджелудочный сок смешивается с желчью и содержимым желудка. Такое соединение делает среду более подходящей для действия ферментов и завершения расщепления пищи.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смешанной секреции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относится к органам смешанной секреции. Это значит, что она участвует не только в пищеварении, но и в работе, связанной с уровнем сахара в крови.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поджелудочной железы пища переваривалась бы значительно хуже, а организм не получал бы нужные простые вещества в достаточном количестве. Поэтому её роль трудно переоценить.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кишка: переваривание и всасывание веществ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тонкой кишки образует складки, ворсинки и микроворсинки. Благодаря этому площадь внутренней поверхности резко увеличивается, а полезные вещества могут всасываться намного быстрее и эффективнее.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расщепления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заканчивается переваривание основных питательных веществ: белки распадаются до аминокислот, углеводы — до глюкозы, а жиры — до жирных кислот и глицерина.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кровь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 аминокислоты проходят через стенку кишечника в кровь, которая разносит их к клеткам. Так организм получает материалы для роста, восстановления и получения энергии.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лимфу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расщепления жиров сначала попадают в лимфу, а уже затем — в кровеносную систему. Это помогает постепенно распределять питательные вещества по организму.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кишка: всасывание воды и формирование кала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толстой кишке из пищевых остатков всасывается значительная часть воды и некоторых солей. Поэтому содержимое постепенно становится более плотным и принимает форму будущего кала.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бактерии, которые помогают работе кишечника и участвуют в образовании некоторых витаминов. Их деятельность поддерживает нормальное состояние пищеварительной системы.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прямой кишке накапливаются непереваренные остатки пищи. Затем они выводятся из организма, завершая путь пищевого содержимого по пищеварительному тракту.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перевариваются углеводы, белки и жиры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где начинается и где завершается расщепление основных питательных веществ, а также какие конечные продукты образуются после переваривания.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и химическая обработка пищи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постоянно дополняют друг друга: один измельчает и перемешивает пищу, другой изменяет её состав до веществ, пригодных для всасывания.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основных механизмов оба вида обработки равнозначны, но химическое расщепление определяет переход от сложной пищи к простым веществам.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«Пищеварительная система»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соки и их 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соки выделяются в разных отделах пищеварительной системы и какую работу выполняет каждый из них.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соки работают последовательно и согласованно: одни начинают расщепление, другие завершают его в тонкой кишке.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«Пищеварительные соки»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813160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925" y="1782800"/>
            <a:ext cx="2302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Волнообразные сокращения мышц пищевода и кишечника продвигают пищевой комок вперёд. Это движение происходит автоматически и не требует сознательного контроля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глотание начинается как произвольное движение: человек проглатывает пищевой комок. Затем включается рефлекс, который помогает провести его дальше по пищеводу.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обратного хода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Сфинктеры и клапаны открываются в нужный момент и закрываются после прохождения пищи. Благодаря этому содержимое не возвращается назад и движется только в одном направлении.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Перистальтика и глотание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здоровье пищеварительной системы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Питаться лучше в одно и то же время, не пропуская завтрак и не делая слишком больших перерывов. Так желудок и кишечник работают спокойнее и без лишней нагрузки.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ежедневном меню должны быть овощи, фрукты, крупы и достаточное количество воды. Такая пища помогает кишечнику работать правильно и поддерживает нормальное пищеварение.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 нужно мыть руки, а продукты — хранить и готовить без нарушений. Это снижает риск кишечных инфекций, которые часто возникают из-за грязи и испорченной пищи.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жирная, сладкая и слишком частая еда перегружает желудок и кишечник. Полезно тщательно пережёвывать пищу и не есть наспех, особенно между основными приёмами пищи.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пищеварения у школьников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причин связано с повседневными привычками, которые можно изменить без лекарств: режимом питания, питьём воды, движением и вниманием к гигиене.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устранить главные бытовые факторы, можно заметно снизить риск проблем с пищеварением ещё до появления серьёзных симптомов.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и типичных школьных привычек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нарушений пищеварения и меры обращения за помощью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нарушение пищеварения могут указывать боль или тяжесть в животе, тошнота, изжога, вздутие, запор или диарея. Эти признаки нельзя игнорировать, если они повторяются.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часто возникают после испорченной пищи, переедания, редких приёмов еды или недостатка клетчатки. Иногда причинами становятся спешка, стресс и нарушение привычного режима питания.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врач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неприятные ощущения не проходят несколько дней или возвращаются снова, нужно обратиться к врачу. Только специалист поможет найти причину и подобрать правильное лечение.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стоит лечиться самому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Самолечение может временно скрыть симптомы, но не устраняет источник проблемы. Особенно важно не откладывать помощь, если боль усиливается или появляются новые жалобы.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 — основа работы организма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превращает пищу в вещества, нужные клеткам, и одновременно выводит лишнее. Её работа зависит от строения органов, а здоровье — от режима, гигиены и разумного питания.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2026-06-01T10:19:44Z</dcterms:created>
  <dcterms:modified xsi:type="dcterms:W3CDTF">2026-06-01T10:19:44Z</dcterms:modified>
</cp:coreProperties>
</file>