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приматов: почему эта история важна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приматов показывает, как эволюция меняет жизнь и виды.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читают прошлое приматов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приматов восстанавливают по окаменелостям, ДНК и строению тела. Эти данные помогают понять, как менялись зрение, руки, мозг и поведение у разных линий.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приматы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кисти позволяли крепко удерживать ветки и пищу. Большой палец и подвижные суставы сделали движения точнее и безопаснее в густом лесу.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и 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вместо когтей сохраняют чувствительность кончиков пальцев. Это помогает точнее ощущать поверхность веток и лучше управлять движениями при лазании и хватании.
</a:t>
            </a:r>
            <a:endParaRPr lang="en-US" sz="96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направленные вперёд, дают объёмное зрение. Приматы лучше оценивают расстояние до ветки, что особенно важно при прыжках между деревьями.
</a:t>
            </a:r>
            <a:endParaRPr lang="en-US" sz="106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плечи и подвижные конечности делают тело более универсальным. Такие особенности помогают не только лазать, но и менять позу, балансируя на неровных опорах.
</a:t>
            </a:r>
            <a:endParaRPr lang="en-US" sz="9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жизни приматов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 и их происхождение по данным систематики.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доказательств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Ископаемые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помогают увидеть, как со временем менялись зубы, череп и конечности. По таким находкам учёные определяют образ жизни древних приматов и их место в эволюции.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Анатомия и 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помогает понять, какие признаки появились как приспособления к деревьям, ночной активности или жизни на земле. Вместе все данные складываются в одну картину.
</a:t>
            </a:r>
            <a:endParaRPr lang="en-US" sz="1124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Генетическое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показывает степень родства между видами. Чем меньше различий в генах, тем ближе общий предок и тем надёжнее можно восстановить ветви эволюционного дерева.
</a:t>
            </a:r>
            <a:endParaRPr lang="en-US" sz="11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приматов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приматы были небольшими лесными животными. Они жили среди ветвей, где особенно важны были цепкость, точная координация и умение быстро реагировать на движение.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полезные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только начинали формироваться: глаза становились крупнее, пальцы — более подвижными, а хватание — надёжнее. Эти изменения помогали лучше ориентироваться в сложной среде.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Неполная, но ясная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виды древнейших приматов известны не полностью, потому что находки редки и фрагментарны. Но даже по неполным остаткам видно, что они уже были хорошо приспособлены к жизни на деревьях.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ветви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2170100"/>
            <a:ext cx="33036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Мокроносые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Мокроносые приматы сильнее связаны с обонянием и влажным носом. К этой ветви относятся лемуры и лори, у которых сохранились многие древние черты строения.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5044807" y="2170100"/>
            <a:ext cx="33036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Сухоносые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Сухоносые приматы больше полагаются на зрение и сложное поведение. Именно среди них появились большинство обезьян, человекообразные обезьяны и линия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и лори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Мадагаскара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Мокроносые приматы особенно разнообразны на Мадагаскаре, где лемуры заняли множество экологических ниш. Небольшая изоляция острова помогла сохранить и развить их уникальные виды.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Медлительные лори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Лори живут в тропиках Африки и Азии. Они двигаются медленно и осторожно, а многие виды активны ночью, когда легче избегать хищников.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деревьям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мокроносых хорошо развит слух, а у части видов есть длинный хвост, помогающий сохранять равновесие. Эти признаки полезны в густых кронах и при перемещении между ветвями.
</a:t>
            </a:r>
            <a:endParaRPr lang="en-US" sz="9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прыгуны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Прыжковое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тарсеров необычно длинные задние ноги. Благодаря им они совершают резкие прыжки и легко перемещаются между ветками, ловя насекомых в точном броске.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Развитая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своего размера у тарсеров относительно крупный мозг. Это связано с точной ориентацией в пространстве, быстрыми реакциями и сложной охотой в темноте.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Ночная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Тарсеры — очень маленькие приматы, которые почти полностью приспособились к ночной жизни. Их огромные глаза собирают больше света и помогают замечать добычу в темноте.
</a:t>
            </a:r>
            <a:endParaRPr lang="en-US" sz="8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Объёмное зрение особенно полезно при прыжках и поиске пищи в кронах деревьев.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приматов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направленных вперёд глаза помогают точнее оценивать расстояние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важный этап: примерно 40 млн лет назад началось быстрое ветвление, из которого появились многие современные группы приматов.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о ранних обезьянах (эоцен)
</a:t>
            </a:r>
            <a:endParaRPr lang="en-US" sz="697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млн лет
</a:t>
            </a:r>
            <a:endParaRPr lang="en-US" sz="618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появились древние обезьяны, и их потомки разошлись на множество линий.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показывает, какие черты помогали обезьянам лучше двигаться, хватать ветви и ориентироваться в лесу.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особенности обезьян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обезьян сочетаются признаки для передвижения по деревьям и точной ориентации в пространстве.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приматов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человекообразных обезьян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Гориллы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Гориллы приспособились к крупному телу и наземному передвижению: им удобно добывать растительную пищу на земле и в нижнем ярусе леса, где важны сила и устойчивость.
</a:t>
            </a:r>
            <a:endParaRPr lang="en-US" sz="84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Орангутаны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Орангутаны почти всю жизнь проводят на деревьях. Длинные руки, подвижные суставы и осторожные движения помогают им перемещаться по кронам и находить плоды в верхнем ярусе леса.
</a:t>
            </a:r>
            <a:endParaRPr lang="en-US" sz="803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чаще всего используют сразу два уровня среды: деревья и землю. Такая гибкость поведения помогает им искать пищу, избегать опасности и осваивать разные участки леса.
</a:t>
            </a:r>
            <a:endParaRPr lang="en-US" sz="8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приматы приспособились к деревьям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Захват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Хватательная кисть — главное приспособление к жизни среди ветвей. Сильный большой палец позволяет удерживать предметы, а остальные пальцы помогают уверенно обхватывать опору.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Удержание на ветвях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пальцы работают как крючки: ими легче цепляться за кору, ветви и лианы. Это особенно важно при лазании и быстром перемещении по кроне.
</a:t>
            </a:r>
            <a:endParaRPr lang="en-US" sz="794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Точный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защищают чувствительные кончики пальцев и делают прикосновения точнее. Благодаря этому приматы лучше ощущают поверхность, находят пищу и аккуратно берут мелкие предметы.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Свобода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плечи, локти и запястья помогают сохранять равновесие. Такая гибкость делает движения разнообразными: от осторожного лазания до прыжков и висения на ветвях.
</a:t>
            </a:r>
            <a:endParaRPr lang="en-US" sz="6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 и социальность приматов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детёныши долго остаются рядом со взрослыми. Забота родителей повышает выживаемость, а у молодых животных появляется больше времени для обучения и игры.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игру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помогают отрабатывать движения, знакомиться с группой и учиться правилам поведения. Через игру молодые приматы тренируют реакции, которые пригодятся при поиске пищи и защите.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очищение шерсти укрепляет связи между членами группы. Такой уход не только помогает поддерживать чистоту, но и снижает напряжение между животными.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 и наблюдение за взрослыми ускоряют передачу опыта. Если один примат заметил опасность или источник пищи, остальные могут быстро среагировать и повторить его поведение.
</a:t>
            </a:r>
            <a:endParaRPr lang="en-US" sz="8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так важна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занимали большие площади, ранние приматы могли жить в стабильной древесной среде. Там особенно ценились цепкие конечности, зрение и осторожное передвижение.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климат стал суше, и леса местами сократились. Популяции начали приспосабливаться к новым условиям: менять питание, способы перемещения и поведение.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на островах и в горах разделяла группы приматов. Когда животные долго не смешивались, в каждой популяции накапливались свои особенности и появлялись новые виды.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местах выживали те, чьи признаки лучше подходили к среде. Так климат и ландшафт направляли эволюцию приматов в разные стороны.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показывает не прямую цепочку, а последовательность крупных разветвлений, которые меняли облик и поведение приматов.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эволюции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 оси времени, тем сильнее приматы расходились на отдельные ветви и специализированные группы.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филогении приматов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другие приматы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другие приматы имеют много общих черт: похожее строение кисти, зрение, социальное поведение и длительное детство. Это указывает на общее происхождение.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близкое генетическое сходство у человека — с шимпанзе и бонобо. Однако близость ДНК означает родство, а не происхождение от современных видов.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 жил очень давно и не был ни человеком, ни современной обезьяной. От него позже разошлись разные линии, которые пошли своим путём.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мифы и ошибки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 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похожа на лестницу, где каждая ступень обязательно ведёт к человеку. На самом деле это разветвлённое дерево, в котором многие ветви существуют одновременно.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Нет заранее заданной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имеет заранее заданной цели. Признаки сохраняются не потому, что «нужны человеку», а потому, что помогают выживать в конкретной среде.
</a:t>
            </a:r>
            <a:endParaRPr lang="en-US" sz="1124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 от современных обезьян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произошёл от современных обезьян. У людей и обезьян был общий древний предок, а затем линии развития разошлись и изменились по-разному.
</a:t>
            </a:r>
            <a:endParaRPr lang="en-US" sz="11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приматов: история ветвей, а не лестницы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 — это история приспособлений, ветвлений и успеха в разных средах. Хватательные руки, зрение, интеллект и общительность возникали постепенно и по-разному у разных групп.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2026-07-25T17:28:42Z</dcterms:created>
  <dcterms:modified xsi:type="dcterms:W3CDTF">2026-07-25T17:28:42Z</dcterms:modified>
</cp:coreProperties>
</file>