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так загадка!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словесный секрет ждёт своей разгадки.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Секрет, который хочется разгадать
</a:t>
            </a:r>
            <a:endParaRPr lang="en-US" sz="331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говорит о предмете не прямо, а через признаки и подсказки. В ней есть тайна, игра и радость неожиданного ответа, поэтому детям так интересно искать разгадку.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загадка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описание предмета или явления, но без прямого названия. Вместо него автор даёт подсказки, по которым можно догадаться, о чём речь.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прячутся в цвете, форме, действии, звуке или месте. Часто помогают сравнения: предмет может быть похож на солнышко, пушинку, колобок или колокольчик.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отгадка подходит ко всем признакам сразу. Если хоть одна подсказка не совпадает, значит, ответ нужно искать ещё раз.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которые рисует природа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загадках часто сияет, улыбается или греет своими лучами. Рядом с ним может появиться радуга — яркая и звонкая, будто мост из красок. Такие образы легко представить и даже нарисовать.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радуга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загадках льётся весёлыми каплями, снег кружится белой шапкой, а ветер летит невидимым путешественником. Эти слова помогают услышать и увидеть, как меняется погода вокруг.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ветер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небо кажется светлым и тёплым, зимой — холодным и серебряным. В загадках это передают через тишину, блеск и движение, чтобы ребёнку было легко узнать время года по образу.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разные времена года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любят прятать подсказки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Подсказкой становится то, как животное двигается: прыгает, бегает, крадётся, летает или спит всю зиму. По такому действию легче всего узнать героя загадки.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Повадки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уши, лапы, клюв, шерсть, перья или иголки. Одна заметная деталь сразу подводит к ответу, если внимательно сравнить её с описанием.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животное выдают голос, шорох или стук лапок. Если в загадке слышится мяуканье, лай, чириканье или жужжание, ответ становится ближе.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Мёд, орехи, зерно или морковка тоже помогают догадаться. У каждого зверя свои любимые угощения, и это делает загадку понятной и весёлой.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рядом с нами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домашних вещах легко понять, потому что они знакомы каждому. Ложка, чашка, кровать или часы подсказывают ответ через своё дело: кормить, хранить, показывать время или помогать отдыхать.
</a:t>
            </a:r>
            <a:endParaRPr lang="en-US" sz="1737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загадках встречаются книга, пенал, карандаш и лампа. Такие предметы не только называют, но и показывают свою работу: учат, пишут, освещают и помогают аккуратно хранить вещи.
</a:t>
            </a:r>
            <a:endParaRPr lang="en-US" sz="17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подсказки в тексте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ключевые слова: цвет, размер, форму, движение, звук и место. Они помогают понять, какой предмет или явление описано в загадке.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убрать лишние слова, которые только отвлекают. Главное — заметить самые точные признаки и не перепутать их с красивыми, но неважными словами.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загадку лучше медленно и внимательно. Тогда все подсказки складываются в одну картинку, а ответ находится спокойнее и точнее.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серьёзным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звучит как обычное описание, и читатель ждёт сложный ответ. Именно в этот момент она начинает играть с вниманием.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вдруг встречается простое или двойное по смыслу слово. Оно сбивает с толку и заставляет думать не в ту сторону.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приходит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 оказывается совсем рядом и выглядит очень просто. Смешной сюрприз радует, потому что ответ был перед глазами.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смешная ловушка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которые звучат как стихи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звучат размеренно и дружно заканчиваются, загадку легко повторить вслух. Ритм словно ведёт за руку к ответу и помогает не потерять мысль.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запомнить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загадки удобно читать по очереди или всем классом. Такой способ превращает поиск ответа в общую игру, где слышно каждое слово и каждая подсказка.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Хором отгадывать интереснее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строк придают загадке музыкальность. Она читается весело, как маленькое стихотворение, и поэтому особенно нравится детям на уроке и в игре.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текст звонким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шага превращают догадку в точное решение и учат думать внимательно.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помогают разгадать такую загадку: сравнить признаки, исключить лишнее и проверить ответ.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работы с загадкой в материалах презентации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попасться на первую мысль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подходят ли все слова загадки к твоему ответу. Если хотя бы одна подсказка не совпадает, первая догадка может оказаться слишком поспешной.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отгадка пришла сразу, не спеши радоваться раньше времени. Сравни её с описанием, вспомни, бывает ли так в жизни, и только потом называй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загадку ещё раз медленно и найди самый тихий, но важный признак. Иногда именно он помогает увидеть верный ответ и не перепутать его с похожим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сказках и играх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загадка часто становится испытанием для героя. Ему нужно проявить смекалку и внимательность. Только тогда дорога открывается дальше, а цель становится ближе.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праздниках загадки создают весёлую проверку ума. Кто отгадал, тот получил маленькую победу. Поэтому они так хорошо оживляют сказочный сюжет и дружеское соревнование.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загадку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предмет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о чём будет загадка: о животном, игрушке, явлении природы или школьном предмете. Лучше брать знакомую вещь, которую легко представить.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признаки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подбери 2–3 яркие подсказки: что делает предмет, какой он по форме, цвету или звуку. Эти признаки должны быть точными и заметными.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Спрятать ответ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опиши предмет необычно, без прямого названия. Загадка должна быть короткой, понятной и честной, чтобы ответ можно было найти по подсказкам.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15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придумать загадку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Круглый, овальный, длинный или острый признак сразу рисует образ в голове. По форме легче всего представить предмет и сузить круг ответов.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Быстрый, прыгает, летит, светит, стучит — глаголы оживляют текст. По ним ребёнок понимает, что предмет не просто лежит, а что-то делает.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настроение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Холодный, мягкий, тихий, блестящий или колючий — такие слова делают загадку точной. Они помогают заметить главное и не спутать похожие предметы.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похож на солнышко, пушинку или колобок, загадка звучит интереснее. Необычное сравнение делает отгадку яркой, но всё ещё доступной для второго класса.
</a:t>
            </a:r>
            <a:endParaRPr lang="en-US" sz="11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загадка становится слишком трудной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длинный и в нём встречаются редкие слова, второкласснику трудно удержать все признаки сразу. Тогда загадка начинает путать, а не помогать.
</a:t>
            </a:r>
            <a:endParaRPr lang="en-US" sz="165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ясная подсказка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детская загадка короткая и понятная. В ней есть один ясный образ и немного подсказок, чтобы ответ было интересно искать, а не угадывать наугад.
</a:t>
            </a:r>
            <a:endParaRPr lang="en-US" sz="17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на уроке литературного чтения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помогает начать урок живо и без скуки. Она сразу настраивает детей на тему, будит внимание и приглашает думать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загадка помогает проверить, кто заметил детали текста. Это хороший способ вспомнить слова, образы и важные признаки предметов.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удобно использовать перед сказкой или после неё. Они создают мостик к новому тексту и делают разговор о прочитанном интереснее.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это ещё и короткая весёлая пауза. Она не только развлекает, но и тренирует речь, память и сообразительность.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загадки у младших школьников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внимательно слушать и замечать мелкие признаки. Ребёнок постепенно начинает лучше видеть цвет, форму, действие и другие важные детали.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память и словарь, потому что приходится удерживать в голове несколько подсказок сразу. Это помогает точнее понимать слова и быстрее сравнивать 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тренируют умение рассуждать спокойно и проверять свои догадки. Если ответ не подходит, нужно искать другой вариант и не торопиться с выводом.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загадки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загадки сначала кажутся очень серьёзными, а потом вдруг улыбаются своей разгадкой. В них бывает неожиданное сравнение или очень простой ответ. Именно такой сюрприз особенно нравится детям и делает отгадку запоминающейся.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шутка в конце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необычное описание и сразу хочет проверить, что же спрятано внутри. Это похоже на маленькое приключение, где каждая подсказка приближает к ответу. Когда разгадка найдена, появляется радость открытия и желание попробовать ещё раз.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которую хочется раскрыть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775" y="1787223"/>
            <a:ext cx="2887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050" y="1787223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Мини-список помощников для отгадывания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себя, какое действие связано с предметом. Светит, прыгает, хранит, пишет или летает — такие слова быстро подсказывают направление поиска.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делает?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место, где этот предмет обычно находится. Дома, в школе, на улице или в лесу — место помогает исключить неподходящие ответы и найти верный.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бывает?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форму и размер: круглый, маленький, длинный, высокий. Эти признаки помогают собрать образ предмета и сравнить его с возможными отгадками.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он?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загадке есть звук, он часто очень важен. Шуршит, звенит, стучит или шипит — такой признак нельзя пропускать, потому что он может быть главным.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звучит?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и разгадка!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делают обычные вещи заметными и учат думать внимательно. Когда ответ найден, чтение превращается в маленькую победу, а слова начинают звучать ярче и интереснее.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2026-05-24T04:00:51Z</dcterms:created>
  <dcterms:modified xsi:type="dcterms:W3CDTF">2026-05-24T04:00:51Z</dcterms:modified>
</cp:coreProperties>
</file>