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на политической карте мира: общее устройство современного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мира: государства, границы, столицы, признание.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где проходят государственные границы, кому принадлежат территории и как меняется мир под влиянием войн, распада стран, деколонизации и дипломатического признания.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политическая карта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как основная единица политической карты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признака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определяется территорией, населением, системой органов власти и суверенитетом. Именно сочетание этих признаков отличает его от иных политико-территориальных образований и делает самостоятельным участником международных отношений.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70674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 означает право государства самостоятельно принимать внутренние решения и вести внешнюю политику. Он лежит в основе международного признания и определяет степень политической независимости страны.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82575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Россия, Канада, Китай, США и Бразилия входят в число крупнейших государств мира. Их огромная площадь формирует разнообразие природных условий, ресурсов и хозяйственных районов.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94474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Ватикан, Монако, Сан-Марино и Лихтенштейн относятся к микрогосударствам. Небольшая территория не мешает им сохранять заметную роль благодаря особому статусу, специализации и международным связям.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206373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размеров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площади влияют на транспортную связанность, размещение населения и доступ к ресурсам. Поэтому географические масштабы страны часто отражаются на её экономическом развитии и внутренней организации.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54351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страны с наибольшей территорией и их общие географические особенности.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территория, тем разнообразнее природные условия и тем сложнее внутренняя структура хозяйства и расселения.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Общегеографические справочные данные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государства мира по площади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Микрогосударства и их особенности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9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Микрогосударства занимают очень небольшую площадь и имеют ограниченное пространство для расселения, инфраструктуры и хозяйственной деятельности, поэтому их территориальная организация обычно отличается высокой плотностью и компактностью.
</a:t>
            </a:r>
            <a:endParaRPr lang="en-US" sz="1157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Известность и статус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размер, такие страны часто хорошо узнаваемы в мире. Их международный образ связан с историческим наследием, престижем, уникальным политическим положением или религиозным значением.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микрогосударств нередко характерны туризм, финансовые услуги, международные организации и иные узкие ниши. Небольшой масштаб способствует гибкой адаптации к внешним экономическим условиям.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соседей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Тесные связи с окружающими государствами особенно важны для транспорта, торговли и доступа к рынкам. Поэтому микрогосударства обычно активно выстраивают сотрудничество с ближайшими соседями.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появления государства и последующие изменения его статуса и границ.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и меняется политическая карта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государственного устройства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40493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Федерация состоит из субъектов, обладающих определённой самостоятельностью и собственными полномочиями. Она позволяет сочетать единство государства с учётом регионального разнообразия и масштабов территории.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3430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Унитарное 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унитарном государстве действует единый центр власти и общая система высших органов управления. Такое устройство обычно предполагает более тесную административную связь регионов с центром.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9643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государственного устройства влияет на распределение полномочий, административное деление и политическую организацию пространства. Именно поэтому она важна для понимания внутреннего устройства страны.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мира политическая дробность сочетается с разной величиной территорий и численностью населения регионов.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государств сосредоточено в Африке и Азии; Европа выделяется высокой плотностью стран на небольшой площади.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географические справочные данные по странам мира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стран по частям света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76729"/>
            <a:ext cx="542225" cy="481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900827"/>
            <a:ext cx="542227" cy="4337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900827"/>
            <a:ext cx="542227" cy="43378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правления в современных странах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Глава государства передаёт власть по наследству, а порядок престолонаследия закреплён традицией или законом. Такая форма особенно заметна там, где историческая преемственность имеет большое политическое значение.
</a:t>
            </a:r>
            <a:endParaRPr lang="en-US" sz="1575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Конституционная монархия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конституционных монархиях полномочия монарха ограничены конституцией и парламентом. Реальная государственная политика формируется представительными органами, а монарх выполняет главным образом символические и представительские функции.
</a:t>
            </a:r>
            <a:endParaRPr lang="en-US" sz="1427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республике высшие органы власти формируются на выборной основе. Это означает, что политическая легитимность опирается на избирателей, а не на наследование власти внутри одной династии.
</a:t>
            </a:r>
            <a:endParaRPr lang="en-US" sz="1705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правления связана с политическими традициями, религиозным наследием и путём исторического развития страны. Поэтому одинаковые по масштабу государства могут иметь совершенно разные модели власти.
</a:t>
            </a:r>
            <a:endParaRPr lang="en-US" sz="15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могут быть сухопутными, речными, морскими и воздушными. Каждая из них по-своему определяет пределы суверенитета и режим контроля над пространством государства.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разделение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не только отделяет страны, но и связывает их через торговлю, транспорт, миграцию и культурный обмен. Поэтому приграничные территории часто особенно динамичны.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напряжённости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участки и приграничные зоны нередко становятся причиной конфликтов. На них особенно заметны исторические претензии, борьба за ресурсы и стратегически выгодное положение.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Картографические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политических картах такие территории обычно выделяют штриховкой, пунктиром или специальными условными обозначениями. Это помогает отличать признанные границы от спорных линий.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как линии раздела и взаимодействия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62" y="2728778"/>
            <a:ext cx="2743078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степень признания напрямую влияет на возможности государства участвовать в международной жизни и выстраивать внешние связи.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не всегда совпадает с фактическим контролем территории: именно оно определяет доступ к дипломатии, международным организациям и внешнеэкономическим связям.
</a:t>
            </a:r>
            <a:endParaRPr lang="en-US" sz="122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ООН и общегеографические справочные данные по состоянию на 2024 год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 признанные и частично признанные государства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как центры управления и символы государства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концентрирует высшие органы власти, министерства и дипломатические миссии, поэтому именно с ней обычно связывают политическое представительство страны на международной арене.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крупнейший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государствах столица выбрана отдельно от крупнейшего экономического центра: это помогает разгрузить мегаполис и распределить управленческие функции более равномерно.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особого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Канберра, Вашингтон и Бразилиа были созданы или утверждены как компромиссные столицы, чтобы не усиливать доминирование одного региона и подчеркнуть общегосударственный характер власти.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единства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или основание столицы часто отражает политические приоритеты страны: укрепление единства, развитие внутренних территорий и формирование нового образа государства.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использует условную шкалу для сопоставления крупных стран по ключевым параметрам, которые влияют на их место в мировой политике.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вес формируется не только размером территории: решающими становятся население, экономика и способность влиять на международные решения.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общегеографическим и социально-экономическим данным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Площадь, население и политический вес государства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 — начало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империи контролировали большие территории в Африке и Азии, а границы колоний нередко проводились в интересах метрополий, а не местного населения.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1940–1960-е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усилилось национально-освободительное движение, и десятки колоний начали добиваться самостоятельности через переговоры, борьбу и международное давление.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1960–1970-е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деколонизации привёл к появлению большого числа новых государств, прежде всего в Африке. Политическая карта мира стала значительно более дробной и разнообразной.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XX–XXI век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 унаследовали языки, административные модели и экономические связи прежних империй, поэтому колониальное прошлое продолжает влиять на их развитие и внешнюю политику.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наследие и деколонизация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поэтапное формирование государственности: от появления политической общности до международного признания и включения в мировую систему.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территории к государству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точки и спорные территории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споры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территории часто имеют стратегическое положение, природные ресурсы или смешанный этнический состав, поэтому претензии на них затрагивают и безопасность, и экономические интересы сторон.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конфликтных зон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спорным территориям относят Крым, Нагорный Карабах, Западную Сахару и Фолклендские острова. У каждой из них своя история конфликта и собственный международный контекст.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видно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политических картах такие районы нередко выделяют штриховкой, пунктирными линиями или специальными пометками, чтобы показать неопределённый статус и наличие противоречивых претензий.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нестабильности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вокруг границ и статуса территорий осложняют переговоры, мешают экономическим связям и могут надолго сохранять напряжённость в целых регионах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927940"/>
            <a:ext cx="3848986" cy="22924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организации различаются масштабом, целями и глубиной сотрудничества, но все они объединяют государства для совместного решения общих задач.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интеграция, тем больше общих правил и институтов. ЕС выделяется наиболее тесным сотрудничеством, а ООН обеспечивает глобальную площадку для диалога.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сведения организаций, 2024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и международные объединения стран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передаёт не отдельные страны, а общие процессы, которые усиливают взаимозависимость государств и меняют логику международных отношений.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тенденция — рост связанности мира: вместе с границами всё важнее становятся союзы, потоки людей и информационные сети.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курса географии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политическая карта мира в XXI веке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7562" y="1703704"/>
            <a:ext cx="1376742" cy="280833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политическую карту мира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49" y="2473325"/>
            <a:ext cx="140369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Изучайте легенду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объясняет цвета, значки столиц, линии границ и условные обозначения спорных территорий, поэтому без неё невозможно корректно прочитать политическую карту.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193362" y="2473325"/>
            <a:ext cx="1403688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Мелкомасштабная карта даёт общее представление о размещении стран, а крупномасштабная позволяет точнее рассмотреть границы, анклавы, зависимые территории и административное деление.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05074" y="2473325"/>
            <a:ext cx="1403685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Обращайте внимание на 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линий показывают сухопутные, морские и спорные границы. Именно они помогают понять, где проходит суверенитет государства и где возможны конфликты.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16786" y="2473325"/>
            <a:ext cx="1448790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Связывайте карту с реальностью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отражает не только географию, но и отношения между странами: признание, союзы, споры и изменения, возникающие в международной политике.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мира: пространство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 показывает, как государства различаются по размеру, устройству и влиянию, а также как история, дипломатия и конфликты постоянно меняют её облик.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2026-06-03T02:04:59Z</dcterms:created>
  <dcterms:modified xsi:type="dcterms:W3CDTF">2026-06-03T02:04:59Z</dcterms:modified>
</cp:coreProperties>
</file>