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про то, что у кого-то что-то есть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got: что это за форма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встречается в учебнике, диалогах и упражнениях. Она помогает легко говорить о семье, школьных вещах, питомцах и комнате — почти как в жизни, только по-английски.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дети встречают have got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формы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и has got помогают говорить о наличии без сложного объяснения.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варианта делают простые предложения понятными и удобными для учеников 4 класса.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утвердительное предложение
</a:t>
            </a:r>
            <a:endParaRPr lang="en-US" sz="2306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местоимение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 ком идёт речь: I, you, we, they или he, she, it. От этого зависит, будет ли в предложении have или has.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правильную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I, you, we, they пишем have got. После he, she, it — has got. Так предложение сразу становится грамматически правильным и понятным.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предмет или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называем то, что есть: a pencil, a red bag, two sisters, a pet. Получается короткое и очень естественное предложение про знакомую ситуацию.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звучат короткие формы: I’ve got, you’ve got, he’s got, she’s got, we’ve got, they’ve got. Они встречаются особенно часто в диалогах.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not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чего-то нет, к have или has прибавляют not: haven’t got, hasn’t got. Смысл остаётся простым и очень понятным для ребёнка.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99063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Got не 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слово got остаётся на своём месте. Это важная особенность формы, которую нужно запомнить, чтобы не потерять правильный порядок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604638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том, чего нет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помогают спокойно сказать: I haven’t got a dog или She hasn’t got a brother. Никакой магии — просто отсутствие вещи или 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have got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have или has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так: Have you got…? Has he got…? Глагол ставится в начало, а got остаётся рядом с ним. Это делает вопрос узнаваемым.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нужное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 got или has got идёт то, о чём спрашивают: a ruler, a book, a pet, a bike. Вопрос сразу становится конкретным и понятным.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часто отвечают кратко: Yes, I have. No, I haven’t. Yes, she has. No, she hasn’t. Это удобно и по-школьному аккуратно.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встречаются в паре учеников, на уроке или в коротком тексте. Их полезно узнавать на слух, чтобы быстро понимать смысл разговора.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have got особенно полезно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отлично подходит, когда нужно рассказать о родных: I’ve got two sisters, We’ve got a big family. Получается тёплый и простой рассказ.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школьных вещах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have got легко говорить о рюкзаке, пенале, книгах и тетрадях. Такие слова ребёнок знает хорошо, поэтому предложение строится без лишнего напряжения.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питомцах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очень удобна для историй о домашних животных: We’ve got a hamster, I’ve got a cat. Питомцы почти всегда вызывают улыбку, даже в учебнике.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внешности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помогает описывать человека: He’s got blue eyes, She’s got long hair. Это простой способ заметить и назвать важную деталь.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предложение с have got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меняется порядок слов в утверждении, отрицании и вопросе.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541" y="2018450"/>
            <a:ext cx="265913" cy="30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1072" y="2040080"/>
            <a:ext cx="325800" cy="2606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0440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и have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48613" y="2018450"/>
            <a:ext cx="3504300" cy="20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чаще звучит в британском английском и в разговорной речи. Для ученика важно узнавать эту форму в тексте и понимать, что она значит «иметь».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327088" y="2018450"/>
            <a:ext cx="3504300" cy="20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без got тоже используется и часто встречается в американском английском. Обе формы очень похожи по смыслу, поэтому главное — понять идею наличия, а не пугаться варианта.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в разговоре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«да»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с have got можно ответить коротко: Yes, I have. Yes, he has. Такие ответы звучат естественно и не перегружают разговор лишними словами.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«нет»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отрицательный, говорят: No, I haven’t. No, she hasn’t. Всё просто: слово got здесь не повторяется, и фраза остаётся очень короткой.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помогает не повторять весь вопрос ещё раз. Это делает речь удобной, быстрой и очень подходящей для школьного диалога на уроке.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ответы часто встречаются в упражнениях и парной работе. Если сразу помнить их форму, можно отвечать уверенно и без долгих пауз.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46000" y="17329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got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говорят I have a cat и пропускают got. Для темы have got это ошибка, потому что в нужной форме слово got всегда остаётся рядом с have или has.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2700" y="7080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have и has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he, she, it нужно использовать has got, а не have got. Поэтому правильно говорить She has got a bike, He has got a sister. Здесь помогает простое правило: смотрим на подлежащее.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2700" y="2900075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слова не 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важно ставить have или has в начало предложения: Have you got a ruler? Если переставить слова случайно, фраза станет неправильной. В этой теме порядок очень важен.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дома и в школе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 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have got хорошо подходит для описания своей комнаты: кровати, стола, полок, игрушек и книг. Ребёнку легко сказать, что у него есть дома, и сразу представить знакомую обстановку.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эта форма особенно удобна для слов backpack, pencil, ruler, book и pen. Например, можно сказать: I’ve got a red backpack. Такие предложения короткие и легко запоминаются.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хобби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часто помогает говорить о любимых игрушках и занятиях. Можно сказать, что у тебя есть мяч, конструктор или набор для рисования. Это делает английский ближе к повседневной жизни ребёнка.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2610" y="3256021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с have got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pet и названия животных часто встречаются в предложениях с have got. Ребёнок может сказать, что у него есть собака, кошка или хомяк, и сразу получится понятный рассказ.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вещи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toy, bike, bag и book очень полезны для коротких предложений. Они описывают любимые предметы ребёнка и помогают говорить о том, что находится дома, в школе или на прогулке.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sister, brother и family помогают говорить о близких людях. С have got легко составлять простые фразы о том, сколько в семье детей и кто живёт рядом.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blue eyes и long hair часто используются, когда нужно описать человека. С have got такие детали звучат очень естественно и помогают замечать отличительные черты.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8637" y="3239988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room и school things удобно использовать в рассказе о себе. Они помогают описывать пространство вокруг ребёнка: комнату, парты, книги, тетради и другие знакомые вещи.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Утверждение, отрицание и вопрос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одна и та же мысль меняется в форме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в 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утверждения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очень часто звучат формы I’ve got, he’s got, she’s got и we’ve got. Они делают речь легче и быстрее, поэтому дети часто слышат их в диалогах и песенках.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99063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тоже есть сокращения: haven’t got и hasn’t got. Такие формы удобны, потому что помогают сказать о том, чего нет, без длинных и тяжёлых фраз. Всё звучит просто и понятно.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604638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узнавать и полные, и короткие варианты, потому что в учебнике они могут встречаться рядом. Если помнить обе формы, читать текст и понимать ответы в диалоге становится намного легче.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человека и животного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девочки кудрявые 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Мэри яркий красный шарф и большие круглые очки. She’s got curly hair, and her smile is very friendly. На картинке удобно показать волосы, очки и одежду, чтобы легко описать внешность по-английски.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 большими 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Тома синий рюкзак и большие очки, которые сразу бросаются в глаза. He’s got big glasses and short hair. Такое описание помогает заметить одну яркую деталь и сказать о ней простым предложением.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 длинным хвостом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маленького кота мягкая шерсть и длинный хвост, который смешно шевелится. It’s got a long tail and bright eyes. Для темы have got это очень удачный пример: животное легко описать по заметным признакам.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тренировки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7713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family, sister и brother помогают говорить о близких людях. С ними легко составить предложение о своей семье, например: I’ve got two sisters. Это полезно и очень по-домашнему.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7713" y="2889574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dog, cat и pet часто используются вместе с have got. Они подходят для коротких рассказов о любимом животном: I’ve got a cat. Such examples are easy to remember and say.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99940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bag, book, pencil и school things нужны, чтобы говорить о школе. С ними ребёнок может описать свой рюкзак, пенал и учебники без лишних слов и сложных конструкций.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499940" y="2889574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room помогает рассказать о своей комнате и предметах вокруг. Можно сказать, что у тебя есть стол, кровать или игрушки. Такие фразы близки к повседневной жизни и хорошо запоминаются.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92181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hair, eyes и toys нужны для описания людей и любимых вещей. Например: She’s got blue eyes. I’ve got my favorite toy. Это удобно для простых и красивых предложений.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формы have got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показывает, что что-то есть у человека, животного или рядом с ним. Эта форма не описывает действие, а просто сообщает о наличии предмета, игрушки, питомца или признака.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 или has обязательно стоит got. Это маленькое слово нельзя терять, иначе предложение станет неправильным. Поэтому правило очень простое: have/has + got + что есть.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not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чего-то нет, добавляют not: haven’t got или hasn’t got. Так можно легко сообщить, что у кого-то нет книги, велосипеда или брата, не меняя основную мысль.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have/has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have или has ставится в начало предложения: Have you got…? Has he got…? Эта схема помогает быстро спросить о вещи, питомце или человеке и получить короткий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практика с примерами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классе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показывают друг другу свои вещи. One boy says, «I’ve got a cat, ” and another answers, „Have you got a ruler?“ Такие короткие реплики легко услышать в школьном диалоге.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разговор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сестра рассказывает о семье: «She’s got two brothers.» Потом брат улыбается и говорит, что у него нет велосипеда: «He hasn’t got a bike.» Все фразы звучат просто и очень понятно.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помогает быстро говорить о том, что есть у человека, дома или у животного. Если помнить слова have/has, got и not, можно уверенно строить простые предложения и отвечать в диалоге.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got: запомнить очень просто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2026-05-30T09:38:01Z</dcterms:created>
  <dcterms:modified xsi:type="dcterms:W3CDTF">2026-05-30T09:38:01Z</dcterms:modified>
</cp:coreProperties>
</file>