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жизненно важная жидкость организма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основа жизни, переносит вещества и защищает организм.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история изучения крови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7–8% массы тела, циркулирует по сосудам. В XVII веке Вильям Гарвей открыл круги кровообращения. Сегодня изучение крови помогает понять здоровье и диагностировать болезни.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крови: форменные элементы и плазма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переносчики кислорода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составляют большую часть форменных элементов. Они переносят кислород к тканям и углекислый газ к лёгким, обеспечивая дыхание 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защитники организма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 крови борются с инфекциями через фагоцитоз и выработку антител, укрепляя иммунитет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жидкая основа крови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содержит воду, белки и соли, переносит питательные вещества и регулирует равновесие между клетками и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крови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функция обеспечивает перенос кислорода, углекислого газа, питательных веществ и продуктов обмена между органами.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реализуется через иммунные клетки и свертывающие механизмы, предотвращая инфекции и кровопотерю.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Регуляторная функция поддерживает гомеостаз и температуру тела, регулируя внутреннюю среду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8813"/>
            <a:ext cx="4300800" cy="16317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виды клеток с их количеством, формой, функцией и сроком жизни, демонстрируя преобладание эритроцитов.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доминируют по численности, обеспечивая ключевую транспортную функцию.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форменных элементов крови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формы эритроцитов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двояковогнутую форму без ядра, что увеличивает площадь поверхности для газообмена и облегчает прохождение через мелкие сосуды.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— ключ к дыханию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содержится гемоглобин, связывающий кислород в лёгких и отдающий его тканям, поддерживая жизнедеятельность органов.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строение и транспортная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Гемоглобин: дыхательный пигмент крови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— сложный белок с железом, который придаёт крови красный цвет и связывает кислород.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гемоглобин поглощает кислород, превращая кровь в ярко-красную насыщенную форму.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тканях кислород освобождается, обеспечивая клетки необходимым для обмена веществ газом.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крови зависит от степени насыщения гемоглобина кислородом.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защита организма от инфекций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лейкоцитов и их функции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разные типы лейкоцитов: нейтрофилы поглощают бактерии, лимфоциты вырабатывают антитела для иммунитета.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— поглощение чужеродных частиц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активно поглощают и уничтожают микробы, предотвращая распространение инфекций в организме.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память обеспечивает долгосрочную защиту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контакта с инфекцией лейкоциты запоминают врага и быстрее реагируют при повторном заражении.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Тромбоциты: свёртывание и восстановление сосудов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активируются при повреждении сосудов, выделяя вещества, которые начинают процесс свёртывания крови.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кровяной сгусток, закрывающий рану и предотвращающий потерю крови.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способствуют восстановлению сосудистых стенок и заживлению тканей после травмы.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в крови преобладают почти в тысячу раз по сравнению с лейкоцитами. Это подчёркивает их важную роль.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эритроцитов обусловлено их ключевой функцией транспортировки газов в организме.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Количественное соотношение клеток крови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крови: состав и функции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составляет около 55% крови и состоит на 90% из воды, что обеспечивает растворение и транспорт многих веществ по организму.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плазмы входят белки: альбумины, поддерживающие давление и транспортирующие вещества, глобулины, участвующие в иммунных реакциях, и фибриноген — ключевой фактор свертывания крови.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 плазме присутствуют минеральные соли, глюкоза, витамины и продукты обмена, которые поддерживают питание и работу тканей.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поддерживает осмотическое давление крови и регулирует кислотно-щелочной баланс, что важно для нормального функционирования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 у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кровообращения начинается от сердца и доставляет кислород и питательные вещества ко всем органам, а затем возвращает использованную кровь обратно к сердцу.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направлен от сердца к лёгким, где происходит обмен газов: кровь отдаёт углекислый газ и насыщается кислородом, после чего возвращается в сердце.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движения крови по сосудам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кровообращения в организме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резус-фактор: понятие и значение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четыре основные группы крови по системе AB0 — I, II, III и IV, каждая с уникальным набором антигенов на поверхности эритроцитов.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— это белок-антиген, присутствующий у большинства людей (примерно 85%), обозначается как Rh+ или Rh−, и играет роль в совместимости крови.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группы крови и резус-фактора крайне важно при переливаниях, чтобы избежать опасных иммунных реакций и обеспечить безопасность пациента.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лейкоцитов в борьбе с инфекциями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распознают чужеродные микроорганизмы и поглощают их с помощью фагоцитоза. Они также вырабатывают антитела, которые помогают уничтожать патогены и формируют иммунную память.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врожденного и приобретённого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Врожденный иммунитет обеспечивает первичную защиту с рождения, а приобретённый развивается после болезни или вакцинации, давая организму способность быстрее и эффективнее реагировать на повторные опасности.
</a:t>
            </a:r>
            <a:endParaRPr lang="en-US" sz="1358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функция крови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крови: механизм и биологическое значение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сосудов начинает работу система свертывания крови, которая предотвращает чрезмерную потерю крови из организма.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Фибриноген, содержащийся в плазме, превращается в фибрин — белковые нити, образующие прочную сеть для задержки кровяных клеток и образования сгустка.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свертывания регулируется активностью множества факторов крови; нарушение их работы приводит к кровоточивости, например, при гемофилии.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обеспечивает быструю остановку кровотечения, служит защитой и ускоряет восстановление поврежденных тканей сосудов.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крови: примеры и последствия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— снижение уровня гемоглобина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сопровождается усталостью и бледностью кожи из-за недостатка кислорода, доставляемого к тканям. Развивается при дефиците железа или при хронических заболеваниях.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(лейкемия) — злокачественное поражение лейкоцитов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неконтролируемым ростом белых кровяных клеток, что ведёт к нарушению иммунитета и требует специализированного медицинского лечения.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нарушение свертываемости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дефицита важных факторов свертывания кровь плохо свёртывается, что приводит к продолжительным кровотечениям даже после незначительных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донорства крови в современной медицине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Донорская кровь незаменима при лечении травм, операций, анемии и болезней крови, способствуя спасению жизней пациентов.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сдача крови может помочь примерно трем больным, при этом компоненты крови выделяют и хранят отдельно для эффективного использования.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хранится не более 42 дней при строгом соблюдении условий безопасности, что гарантирует её качество и защиту реципиентов.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Протяженность сосудистой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всех кровеносных сосудов человека превышает 100 000 километров, что позволяет крови эффективно доставлять вещества ко всем клеткам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свертывания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повреждения сосуда свертывание начинается в течение 2–5 минут, что минимизирует кровопотерю и способствует быстрому заживлению.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цвета крови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видов, например осьминогов, кровь синяя из-за другого дыхательного пигмента, а у некоторых насекомых кровь практически бесцветна из-за отсутствия гемоглобина.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интересные особенности крови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крови для здоровья человека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состава и функций крови помогает предупреждать болезни и поддерживать здоровье. Донорство крови развивает ответственность и спасает жизни, опираясь на достижения современной медицины.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2026-05-09T22:54:03Z</dcterms:created>
  <dcterms:modified xsi:type="dcterms:W3CDTF">2026-05-09T22:54:03Z</dcterms:modified>
</cp:coreProperties>
</file>