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Биогеоценотический уровень: обзор и ключевые 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биогеоценозов в экологии и их роль для устойчивого развития.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жизни и их значение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организована на различных уровнях: от молекулярного до биосферного. Биогеоценоз выделен В.Н. Сукачёвым как интеграция живых организмов и среды на конкретных территориях, важна для понимания процессов биосферы.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биогеоценоз? Определение и сущность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— стабильная природная система, объединяющая сообщества организмов и среды на ограниченной территории.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биоценоз (растения, животные, грибы, микроорганизмы) и абиотические компоненты (почва, вода, воздух, свет).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 целостностью и относительной замкнутостью процессов обмена веществ и энергии.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биогеоценотического уровня в иерархии жизни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занимает шестое место в иерархии жизни, между популяционно-видовым и биосферным уровнями.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характерно взаимодействие групп организмов и абиотических факторов в рамках единой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источник органического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автотрофные растения и водоросли, которые с помощью фотосинтеза преобразуют солнечную энергию в биомассу. Они служат основой питания для других организмов.
</a:t>
            </a:r>
            <a:endParaRPr lang="en-US" sz="129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потребители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представлены животными, которые питаются растениями и друг другом, обеспечивая передачу энергии в пищевой цепи.
</a:t>
            </a:r>
            <a:endParaRPr lang="en-US" sz="146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разложители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включая бактерии и грибы, разлагают органические остатки, возвращая минеральные вещества в почву и замыкая круговорот веществ.
</a:t>
            </a:r>
            <a:endParaRPr lang="en-US" sz="147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компоненты биогеоценоза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организация биогеоценоза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ярусность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разделён на ярусы: верхний — деревья, средний — кустарники, нижний — травы и мхи, что создаёт сложную структуру среды обитания.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мозаичность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уровне наблюдается разнообразие фрагментов с разным составом видов и условий, создавая мозаичную картину распределения организмов.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
</a:t>
            </a:r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микроорганизмы расселяются в различных экологических нишах, используя ресурсы разных ярусов для выживания и воспроизводства.
</a:t>
            </a:r>
            <a:endParaRPr lang="en-US" sz="12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структура: распределение ролей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преобразуют солнечную энергию в органику, являясь источником пищи для биогеоценоза.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потребляют органические вещества, регулируя численность популяций и обеспечивая передачу энергии.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разлагают органику, возвращая минеральные вещества в почву и замыкая круговорот веществ.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всех компонентов создаёт устойчивую сеть потоков энергии и веществ для поддержания экосистемы.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2208985"/>
            <a:ext cx="2533649" cy="1719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005" y="2208985"/>
            <a:ext cx="2533649" cy="17196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065" y="2208985"/>
            <a:ext cx="2533649" cy="17196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1125" y="2208985"/>
            <a:ext cx="2533649" cy="17196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8263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Хвойный лес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хвойных лесах доминируют ели и сосны. Животный мир представлен медведями, белками и волками, приспособленными к холодному климату и кислым почвам.
</a:t>
            </a:r>
            <a:endParaRPr lang="en-US" sz="1341" dirty="0"/>
          </a:p>
        </p:txBody>
      </p:sp>
      <p:sp>
        <p:nvSpPr>
          <p:cNvPr id="14" name="Text 2"/>
          <p:cNvSpPr txBox="1"/>
          <p:nvPr/>
        </p:nvSpPr>
        <p:spPr>
          <a:xfrm>
            <a:off x="360000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характеризуется злаковыми травами и численным населением сусликов, сурков и хищных птиц. Климат сухой, почвы плодородные.
</a:t>
            </a:r>
            <a:endParaRPr lang="en-US" sz="1505" dirty="0"/>
          </a:p>
        </p:txBody>
      </p:sp>
      <p:sp>
        <p:nvSpPr>
          <p:cNvPr id="15" name="Text 3"/>
          <p:cNvSpPr txBox="1"/>
          <p:nvPr/>
        </p:nvSpPr>
        <p:spPr>
          <a:xfrm>
            <a:off x="636606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— сырой и холодный биогеоценоз с мхами, лишайниками, леммингом и северным оленем, где растительность низкорослая и адаптирована к суровым условиям.
</a:t>
            </a:r>
            <a:endParaRPr lang="en-US" sz="1341" dirty="0"/>
          </a:p>
        </p:txBody>
      </p:sp>
      <p:sp>
        <p:nvSpPr>
          <p:cNvPr id="16" name="Text 4"/>
          <p:cNvSpPr txBox="1"/>
          <p:nvPr/>
        </p:nvSpPr>
        <p:spPr>
          <a:xfrm>
            <a:off x="91321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покрыты осокой и мхами, богаты амфибиями и насекомыми. Высокая влажность формирует специфичные почвы и экосистемные процессы.
</a:t>
            </a:r>
            <a:endParaRPr lang="en-US" sz="1505" dirty="0"/>
          </a:p>
        </p:txBody>
      </p:sp>
      <p:sp>
        <p:nvSpPr>
          <p:cNvPr id="17" name="Text 5"/>
          <p:cNvSpPr txBox="1"/>
          <p:nvPr/>
        </p:nvSpPr>
        <p:spPr>
          <a:xfrm>
            <a:off x="688150" y="1027375"/>
            <a:ext cx="108396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разнообразие биогеоценозов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350" y="2400298"/>
            <a:ext cx="4596973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леса, луга и болота как биогеоценозов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особенности площади, продуцентов, доминирующих животных, уровня влажности и функций различных биогеоценозов.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биогеоценоз уникален и играет важную роль в поддержании экологического равновесия региона.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10 класс», М.Ю. Беляев и др.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популяциями организмов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биогеоценозе существует динамическое равновесие, регулирующее численность различных видов посредством взаимодействий хищник-жертва.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зависимость численности кроликов и лис, где увеличение жертв приводит к росту хищников и последующему снижению популяции жертв.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управляют численностью вредных насекомых, предотвращая их чрезмерное размножение и обеспечивая устойчивость сообщества.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отображают последовательный поток энергии и веществ через биогеоценоз: от автотрофных растений через травоядных и хищных животных к редуцентам, разлагающим органику. Такой процесс обеспечивает непрерывность и взаимосвязь живых организмов.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ступени пищевой цепи происходит потеря энергии, что ограничивает её длину. Кроме того, детритная цепь, основанная на разложении органических остатков, позволяет замкнуть круговорот веществ и поддерживать экологическое равновесие.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биогеоценозах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в биогеоценозе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уровне сохраняется лишь порядка 10% энергии от предыдущего, остальные 90% теряются, что формирует ограничение длины пищевой цепи и энергетическую пирамиду.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пирамида показывает закономерное сокращение энергии, что обеспечивает устойчивость и стабильность биогеоценоза, ограничивая чрезмерное накопление организмов на высших трофических уровнях.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«Экология», 2022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биогеоценозе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живых организмов и абиотических компонентов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0988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растения активно растут, происходит размножение животных, увеличивается биологическая продуктивность. Это время максимального обмена веществ и энергообеспечения экосистемы.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1664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биогеоценозы готовятся к зимнему периоду: листопад у деревьев, миграция птиц, снижение активности животных. Зимой процессы жизнедеятельности замедляются, некоторые виды впадают в спячку, что обеспечивает выживание.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динамика биогеоценозов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 восстановление биогеоценозов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нарушениях, таких как вырубки, сукцессия запускается с появления трав и кустарников, постепенно восстанавливая лесную экосистему до прежнего состояния.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сообщества могут восстанавливаться после прекращения выпаса животными, что способствует экологическому равновесию и сохранению биоразнообразия.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саморегуляции помогают балансировать численность популяций и обеспечивают устойчивость биогеоценоза к внешним воздействиям и локальным разрушениям.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биогеоценозы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её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лесов приводит к сокращению ареалов обитания многих видов, ухудшению климата и нарушению водного баланса. Возникает эрозия почв и снижение биоразнообразия.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чужеродных растений, таких как борщевик Сосновского, угрожает местным экосистемам, вытесняя коренные виды и изменяя структуру сообществ биогеоценозов.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эвтрофикация вод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объектов химическими веществами и питательными элементами вызывает эвтрофикацию, способствующую массовому росту водорослей и ухудшению качества среды для водных организмов.
</a:t>
            </a:r>
            <a:endParaRPr lang="en-US" sz="10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развитие заповедников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функционирует более 100 заповедников, включая крупнейший — Большой Арктический заповедник, обеспечивающий сохранение уникальных природных зон и редких видов животных и растений.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лесовосстановлению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леса и рекультивация нарушенных земель помогают вернуть экосистемам их природные функции, способствуют укреплению почв и восстановлению биологического разнообразия.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эрозией почв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методов противоэрозионной защиты предотвращает разрушение почвенного покрова, что способствует сохранению плодородия и устойчивости биогеоценозов в долгосрочной перспективе.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биогеоценозов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биогеоценозов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ГИС-технологий дает возможность анализировать пространственное распределение видов и слоев, а также отслеживать изменения экосистем во времени.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моделирование позволяет прогнозировать влияние климатических и антропогенных факторов на биогеоценозы и вырабатывать стратегии их устойчивого управления.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биоиндикации обеспечивают чувствительную оценку состояния экосистем, что помогает своевременно обнаруживать экологические нарушения и принимать меры по их устранению.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земной поверхности покрыто природными биогеоценозами, поддерживающими стабильность биосферы и жизнедеятельность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экологический отчет, 2023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охватывают значительную часть планеты, обеспечивая биологическое равновесие и защиту окружающей среды от негативных изменений.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2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— фундамент устойчивого экологического баланса
</a:t>
            </a:r>
            <a:endParaRPr lang="en-US" sz="4022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Биогеоценотический уровень объединяет живые и неживые компоненты в целостные системы, обеспечивая баланс веществ и энергии, что является основой устойчивого развития и защиты природы.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2026-05-10T04:09:34Z</dcterms:created>
  <dcterms:modified xsi:type="dcterms:W3CDTF">2026-05-10T04:09:34Z</dcterms:modified>
</cp:coreProperties>
</file>