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сказка о двух рыбах с очень разными характерами.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965700"/>
            <a:ext cx="8045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Б. Левин. «Карась и щука»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о рыбах, которые спорят как люди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Б. Левин пишет просто и живо, поэтому его сказка легко читается второклассниками. Короткие реплики, ясные поступки и забавные детали делают историю понятной и запоминающейся.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0561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Карась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Карась тихий, осторожный и мирный. Он старается держаться подальше от опасности и сначала думает, а потом действует.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сказки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4912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Щука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Щука быстpая, сильная и решительная. Она движется резко и уверенно, поэтому рядом с карасём выглядит совсем иначе.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разворачиваются в пруду или реке, где рыбы чувствуют себя как дома. Такое место сразу задаёт знакомую и понятную картину.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происходит действие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 наполнена камышами, тиной, тихими заводями и движением течения. Из-за этого мир кажется небольшим, но не совсем безопасным.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такой обстановке особенно заметны спокойствие воды, скрытая угроза и постоянная борьба за выживание.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сказке показывает, как различие характеров приводит к спору и смешному итогу.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Карась показан маленькой, тихой рыбой, которая любит покой. Он не спешит и старается не попадать в неприятности.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характер у карася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осторожность делает героя очень понятным и даже трогательным. Он напоминает ребёнка, который прежде всего думает о безопасности.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такого поведения карась вызывает улыбку, но не насмешку. Его характер помогает увидеть ценность рассудительности и спокойствия.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7452" y="180897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поведение кажется резким, а иногда и опасным. Но именно поэтому образ щуки получается ярким и хорошо запоминается.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характер у щуки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737327" y="17933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Щука в сказке выглядит сильной и быстрой рыбой-хищником. Она не любит ждать и сразу переходит к решительным действиям.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737327" y="34097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её движения и поступки легко понять характер героя. Щука словно действует всем своим видом: быстро, уверенно и напористо.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героями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Карась и щука почти во всём противоположны друг другу. Один выбирает тишину и осторожность, другой — скорость и смелый напор.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 резкое различие создаёт комический эффект. Школьникам легко увидеть, как по-разному два героя смотрят на одну и ту же ситуацию.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эффект рождается из рыбного спора и неожиданных поступков героев. Они ведут себя так, будто перед нами обычные люди.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история смешная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забавно, что серьёзные слова и эмоции звучат в истории о рыбах. Из-за этого сказка кажется живой и легко запоминается.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рассказывает важную мысль без скучного нравоучения. Поэтому улыбка появляется сама, а вывод остаётся понятным и добрым.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Карась выбирает безопасность, тишину и осторожность. Для него главное — не рисковать и сохранять спокойствие в любой ситуации.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спорят карась и щука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Щука, наоборот, ценит движение, силу и решительность. Она действует быстро и не любит долго раздумывать перед поступком.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спор показывает, что даже рядом могут жить совсем разные взгляды на жизнь. У каждого героя свой путь, и это делает историю интересной.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читатель понимает сказку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Последовательное наблюдение за героем, его словами, реакцией другого персонажа и итогом спора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Б. Левин использует простые, знакомые детям слова, поэтому смысл сразу понятен. Короткие фразы помогают не терять нить события и легко следить за разговором героев.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сказки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часто слышны шутливые и чуть насмешливые интонации. Они смягчают спор между рыбами и делают историю не строгой, а весёлой и запоминающейся.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текста чёткий и живой: строки звучат почти как разговор. Это делает чтение выразительным и помогает ученикам быстро улавливать смену действий и настроения.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язык удобен для второго класса: он не перегружает, не пугает и поддерживает внимание. Ребёнку легко представить картину и понять, кто что сказал и сделал.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ярких образа, которые остаются в памяти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пруд и заросли камыша
</a:t>
            </a:r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глазами сразу возникает спокойная вода, в которой скрываются камыши и тихие заводи. Эта картина создаёт ощущение уюта, но в ней есть и напряжение: в таком месте легко почувствовать скрытую опасность.
</a:t>
            </a:r>
            <a:endParaRPr lang="en-US" sz="1026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Карась в своём спокойном мире
</a:t>
            </a:r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Карась запоминается не только названием, но и поведением. Он как будто держится ближе к тишине и осторожно выбирает каждый шаг. Благодаря этому образу читатель быстро понимает его миролюбивый характер.
</a:t>
            </a:r>
            <a:endParaRPr lang="en-US" sz="1012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Щука, которая не любит ждать
</a:t>
            </a:r>
            <a:pPr algn="l" indent="0" marL="0">
              <a:lnSpc>
                <a:spcPct val="100000"/>
              </a:lnSpc>
              <a:buNone/>
            </a:pPr>
            <a:r>
              <a:rPr lang="en-US" sz="10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Щука появляется как резкая и сильная рыба, готовая действовать сразу. Её движение, поза и взгляд помогают представить напористый характер. На фоне спокойной воды этот образ звучит особенно ярко и выразительно.
</a:t>
            </a:r>
            <a:endParaRPr lang="en-US" sz="103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7452" y="180897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может уберечь от беды, если она помогает вовремя остановиться и подумать. Но сила и решительность тоже нужны, когда важно быстро принять решение и не растеряться.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737327" y="17933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человека или героя лучше всего виден в поступках, а не в словах. В сказке это особенно заметно: каждый персонаж действует по-своему и показывает свой привычный способ жить.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737327" y="34097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не спорит с героями и не осуждает их напрямую. Он с доброй улыбкой показывает, что у каждого свой путь, а поведение всегда имеет последствия.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0125" y="1624291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короткий и понятный, поэтому ребёнку легко удерживать в памяти главные события. Нет лишних подробностей, и внимание сразу сосредоточено на героях и их споре.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подходит детям 8–10 лет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3118" y="2526467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очень разные и сразу вызывают интерес. Младшим школьникам просто увидеть, кто осторожничает, а кто действует смело, и сравнить их поведение.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33118" y="3428636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истории есть движение, неожиданные повороты и лёгкий юмор. Это делает чтение живым и не даёт скучать, даже если сказка читается на уроке или дома.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33128" y="4248925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выбора между тишиной и решительностью понятна детям этого возраста. Она помогает обсудить, как поступать разумно, не теряя смелости и не забывая об осторожности.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литературная сказка, потому что её создал автор, а не народная традиция. У неё есть продуманный сюжет, выразительные образы и ясная авторская мысль.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жанром литературной сказки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Героями становятся животные, которые разговаривают и спорят почти как люди. Такой приём делает историю сказочной, но при этом очень близкой и понятной младшему школьнику.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рыбные образы Б. Левин показывает человеческие качества: осторожность, напор, упрямство и непонимание друг друга. Именно поэтому простая история запоминается надолго.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7000" y="2346900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Следите за словами, которые показывают настроение героев. Важно замечать, где слышны страх, уверенность или насмешка. Тогда становится понятнее, почему рыбы говорят именно так.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важно обращать внимание при чтении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7000" y="3606425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Обращайте внимание на короткие ответы и неожиданные действия. Часто именно в них скрыт смысл сцены. Один точный поступок может лучше всего показать характер персонажа.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разбора сказки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анализа: герои, место действия, различия характеров, спор, поступки и вывод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учит внимательно смотреть на людей и не смеяться над тем, что кто-то осторожнее или смелее других. У каждого есть свои привычки и свой способ действовать.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история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напоминает, что осторожность помогает избегать лишнего риска, а решительность нужна там, где нельзя долго медлить. Важно понимать, когда уместно одно, а когда — другое.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показывает: любые поступки имеют последствия. Поэтому стоит думать не только о желании, но и о том, к чему приведёт выбранное поведение.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сказка, которая учит думать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«Карась и щука» — короткая, смешная и очень понятная сказка о двух разных характерах. Она помогает младшим школьникам увидеть, как поведение героя раскрывает его натуру и к чему приводит выбор.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2026-05-24T08:27:41Z</dcterms:created>
  <dcterms:modified xsi:type="dcterms:W3CDTF">2026-05-24T08:27:41Z</dcterms:modified>
</cp:coreProperties>
</file>