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Архейская и протерозойская эры: место и роль в истории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миллиарды лет жизни Земли — время зарождения океанов и жизни.
</a:t>
            </a:r>
            <a:endParaRPr lang="en-US" sz="3527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Архейская и протерозойская эры охватывают период с 4 до 0,54 млрд лет назад, характеризуются формированием тонкой земной коры, вулканической активностью и первой атмосферой без кислорода.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условия ранней Земли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развитие жизни в архее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первых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архейскую эру появились прокариоты — одноклеточные организмы, приспособленные к экстремальным условиям. Они стали основой жизни на Земле.
</a:t>
            </a:r>
            <a:endParaRPr lang="en-US" sz="13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– следы древних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слоистые структуры, созданные колониями цианобактерий, сохраняют важные данные о жизни 3,5 млрд лет назад.
</a:t>
            </a:r>
            <a:endParaRPr lang="en-US" sz="13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суровых условиях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микробы смогли существовать без кислорода в горячих и химически агрессивных средах, что свидетельствует о высокой их приспособленности.
</a:t>
            </a:r>
            <a:endParaRPr lang="en-US" sz="12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состав атмосферы архея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практически лишена кислорода, состоит из метана, водорода и аммиака, что создаёт условия для особых форм жизни.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был нестабилен: поверхность Земли охлаждалась, формировались первые океаны, но температуры оставались высокими.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озонового слоя приводило к мощному ультрафиолетовому излучению, усложняя выживание организмов на поверхности.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первых микроорганизмов
</a:t>
            </a:r>
            <a:endParaRPr lang="en-US" sz="3175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археи – первопроходцы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одноклеточные организмы обладали устойчивостью к высоким температурам и химическим воздействиям, что позволяло им колонизировать раннюю Землю.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ферменты в экстремальных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микроорганизмы вырабатывали специальные ферменты, позволяющие им метаболизировать вещества без кислорода, что делало их успешными выживальщиками.
</a:t>
            </a:r>
            <a:endParaRPr lang="en-US" sz="13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и геологические этапы
</a:t>
            </a:r>
            <a:endParaRPr lang="en-US" sz="273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длительный процесс перехода от образования Земли к атмосфере, насыщенной кислородом.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кислородной атмосфере был ключевым для развития сложной жизни и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исследования и радиометрическое датирование, 2023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строматолитов в истории жизни
</a:t>
            </a:r>
            <a:endParaRPr lang="en-US" sz="3181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главные свидетельства ранней жизни на Земле, зафиксированы в древнейших горных породах.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представляют собой продукцию колоний цианобактерий, формирующих слоистые структуры в водной среде.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некоторых строматолитов превышает 3,4 миллиарда лет, что подтверждает древность жизни.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образований помогает понять процессы биосинтеза и атмосферные изменения прошлого.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трансформация атмосферы
</a:t>
            </a:r>
            <a:endParaRPr lang="en-US" sz="3184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цианобактерий
</a:t>
            </a:r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освоили фотосинтез и начали выделять кислород, что стало радикальным изменением в атмосфере Земли.
</a:t>
            </a:r>
            <a:endParaRPr lang="en-US" sz="1378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кислорода в океане и атмосфере
</a:t>
            </a:r>
            <a:pPr algn="ct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кислород связывался с минералами, затем стал скапливаться в свободном состоянии, изменяя химический состав окружающей среды.
</a:t>
            </a:r>
            <a:endParaRPr lang="en-US" sz="129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последующую эволюцию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позволил появиться эукариотам — организмам с ядром, заложив основу сложной жизни.
</a:t>
            </a:r>
            <a:endParaRPr lang="en-US" sz="13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протерозойской эре: ключевые изменения
</a:t>
            </a:r>
            <a:endParaRPr lang="en-US" sz="2563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 млрд лет назад — начало протерозоя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наращивание континентальных масс и образование стабильных платформ.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 млрд лет назад — появление эукариот
</a:t>
            </a:r>
            <a:endParaRPr lang="en-US" sz="1355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клетки с ядром, что открывает путь к сложной организации жизни.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 млрд лет назад — кислородный катастрофа
</a:t>
            </a:r>
            <a:endParaRPr lang="en-US" sz="1254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повышение кислородного уровня приводит к массовым изменениям в биосфере.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700–600 млн лет назад — формирование мелководных бассейнов
</a:t>
            </a:r>
            <a:endParaRPr lang="en-US" sz="1177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экосистемы, способствующие диверсификации живых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7008"/>
            <a:ext cx="4759500" cy="20647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архея и протерозоя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атмосферных и биологических условий между архейской и протерозойской эрами, влияющих на развитие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кислорода в протерозое способствовало появлению сложной жизни и изменению климатических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 геохимические исследования, 2024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кислородная катастрофа: биосферные перемены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кислорода и массовое вымирание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протерозойской эры уровень кислорода в атмосфере значительно увеличился, что стало причиной гибели множества анаэробных организмов, привыкших к безкислородной среде. Это событие радикально изменило биосферу Земли и создало условия для последующей эволюции новых видов.
</a:t>
            </a:r>
            <a:endParaRPr lang="en-US" sz="117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— ключ к сложной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преобладание кислорода позволило формироваться более сложным организмам с эффективным обменом веществ. Этот процесс называют кислородной катастрофой, так как он полностью трансформировал химический состав атмосферы и биологическое разнообразие.
</a:t>
            </a:r>
            <a:endParaRPr lang="en-US" sz="12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двух миллиардов лет назад возникли первые эукариотические клетки, отличающиеся наличием ядра и мембранных органелл, что обеспечило более сложную внутреннюю структуру.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 — новый уровень биологической организации
</a:t>
            </a:r>
            <a:endParaRPr lang="en-US" sz="256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Митохондрии, появились в результате симбиоза с бактериями, обеспечили эффективное производство энергии, что стало критическим для развития крупных и сложных организмов.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освоили разнообразные способы питания и размножения, расширяя экологические ниши и адаптируясь к новым условиям протерозоя.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 заложило фундамент для формирования многоклеточных организмов и последующей биологической сложности на Земле.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многоклеточности: первые колонии
</a:t>
            </a:r>
            <a:endParaRPr lang="en-US" sz="3069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1,5 миллиарда лет назад возникли первые многоклеточные организмы, такие как колониальные водоросли, которые объединяли клетки в сообщества для большей выживаемости.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этап стал важным прорывом, так как колонии смогли разделять функции между клетками и расширять диапазон занимаемых экологических ниш.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содержания кислорода в атмосфере протерозоя (график)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постепенный подъем кислорода на фоне значительных биологических изменений, включая появление новых групп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кислорода стимулировало развитие сложных форм жизни, обеспечивая энергетический ресурс для эволюции многоклеточных.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исследований геохимии атмосферы и биологической эволюции, 2023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колебания и ледниковые периоды протерозоя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~2,3–2,1 млрд лет назад – первый гипотетический ледниковый период
</a:t>
            </a:r>
            <a:pPr algn="ctr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значительное похолодание, вероятно связанное с накоплением кислорода и изменением состава атмосферы.
</a:t>
            </a:r>
            <a:endParaRPr lang="en-US" sz="834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~700–600 млн лет назад – криогенный период ("Земля-снежок")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масштабный ледниковый интервал в истории Земли, когда поверхность планеты почти полностью покрывалась льдом.
</a:t>
            </a:r>
            <a:endParaRPr lang="en-US" sz="896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~600–541 млн лет назад – потепление и стабилизация климата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Закончился криогенный период, что способствовало росту разнообразия живых организмов в позднем протерозое.
</a:t>
            </a:r>
            <a:endParaRPr lang="en-US" sz="8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950" y="1805308"/>
            <a:ext cx="2002855" cy="19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2474" y="1171809"/>
            <a:ext cx="2002855" cy="19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1992" y="1806663"/>
            <a:ext cx="2002855" cy="19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1761" y="1157992"/>
            <a:ext cx="2002855" cy="194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протерозойских океанах: первые сложные формы
</a:t>
            </a:r>
            <a:endParaRPr lang="en-US" sz="2563" dirty="0"/>
          </a:p>
        </p:txBody>
      </p:sp>
      <p:sp>
        <p:nvSpPr>
          <p:cNvPr id="13" name="Text 2"/>
          <p:cNvSpPr txBox="1"/>
          <p:nvPr/>
        </p:nvSpPr>
        <p:spPr>
          <a:xfrm>
            <a:off x="353403" y="38425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водорослей и мягкотелых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мелководных зонах протерозойских океанов сформировались первые крупные водоросли и мягкотелые животные, расширяя биологическое разнообразие и создавая новые пищевые цепочки.
</a:t>
            </a:r>
            <a:endParaRPr lang="en-US" sz="968" dirty="0"/>
          </a:p>
        </p:txBody>
      </p:sp>
      <p:sp>
        <p:nvSpPr>
          <p:cNvPr id="14" name="Text 3"/>
          <p:cNvSpPr txBox="1"/>
          <p:nvPr/>
        </p:nvSpPr>
        <p:spPr>
          <a:xfrm>
            <a:off x="2462710" y="32090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Эдиакарская фауна — загадочные обитатели океанов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типа дикинсония и чарнии представляли собой ранние многоклеточные формы с уникальными строениями, отражающими первые попытки усложнения жизни.
</a:t>
            </a:r>
            <a:endParaRPr lang="en-US" sz="1047" dirty="0"/>
          </a:p>
        </p:txBody>
      </p:sp>
      <p:sp>
        <p:nvSpPr>
          <p:cNvPr id="15" name="Text 4"/>
          <p:cNvSpPr txBox="1"/>
          <p:nvPr/>
        </p:nvSpPr>
        <p:spPr>
          <a:xfrm>
            <a:off x="4572453" y="38425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хищников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позднем протерозое возникли первые хищные формы жизни, что стимулировало эволюцию защитных механизмов и повлияло на формирование экосистем.
</a:t>
            </a:r>
            <a:endParaRPr lang="en-US" sz="1066" dirty="0"/>
          </a:p>
        </p:txBody>
      </p:sp>
      <p:sp>
        <p:nvSpPr>
          <p:cNvPr id="16" name="Text 5"/>
          <p:cNvSpPr txBox="1"/>
          <p:nvPr/>
        </p:nvSpPr>
        <p:spPr>
          <a:xfrm>
            <a:off x="6681760" y="3194451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океанов кислородом и органикой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кислородного уровня и наличие органических веществ создали благоприятные условия для развития и размножения сложных организмов в морской среде.
</a:t>
            </a:r>
            <a:endParaRPr lang="en-US" sz="10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5306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00906" y="4229420"/>
            <a:ext cx="521700" cy="417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Суперконтиненты протерозоя и их влияние
</a:t>
            </a:r>
            <a:endParaRPr lang="en-US" sz="3081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суперконтинента Колумбия изменяло климат и расширяло площади обитания для живых организмов, стимулируя биологическое разнообразие.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Колумбия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распад Родинии влияли на океанические течения, создавая новые экосистемы и изменяя климатические условия на планете.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Родиния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тектонические процессы запускали циклы оледенений и потеплений, серьезно влияя на развитие жизни в протерозое.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жизни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биологических событий архейской и протерозойской эр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Созданные условия обеспечили подготовительную платформу для кембрийского взрыва и последующего разнообразия жизни.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архейской и протерозойской эр в истории биосферы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Архейская и протерозойская эры стали фундаментом для формирования биосферы и возникновения первых живых организмов.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периоды произошли ключевые эволюционные переходы — от простейших микроорганизмов к многоклеточным животным.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древних эр для понимания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архея и протерозоя раскрывает фундаментальные механизмы эволюции и формирование сложных экосистем, важное для биологии и поиска жизни за пределами Земли.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2026-05-08T05:26:41Z</dcterms:created>
  <dcterms:modified xsi:type="dcterms:W3CDTF">2026-05-08T05:26:41Z</dcterms:modified>
</cp:coreProperties>
</file>