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image" Target="../media/image-6-12.png"/><Relationship Id="rId13" Type="http://schemas.openxmlformats.org/officeDocument/2006/relationships/image" Target="../media/image-6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jpe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483200" y="887748"/>
            <a:ext cx="6177600" cy="30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Кладовые Земли: что хранит наша планета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4892325" y="25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696200" y="4141213"/>
            <a:ext cx="57516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щедро хранит свои сокровища: воду, почву, леса и полезные ископаемые.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Землю называют кладовой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829175" y="1241650"/>
            <a:ext cx="3778800" cy="33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Кладовая — это место, где лежат запасы. У Земли тоже есть свои богатства: вода, камни, соль, уголь, нефть и газ. Одни из них видны сразу, другие спрятаны глубоко под землёй или в горах, словно тайные сокровища планеты.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520974" y="1275925"/>
            <a:ext cx="3796771" cy="14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Чистой воды мало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Пресной воды на Земле намного меньше, чем солёной. А именно она нужна людям каждый день: пить, готовить еду, мыться и поливать растения.
</a:t>
            </a:r>
            <a:endParaRPr lang="en-US" sz="1500" dirty="0"/>
          </a:p>
        </p:txBody>
      </p:sp>
      <p:sp>
        <p:nvSpPr>
          <p:cNvPr id="9" name="Text 2"/>
          <p:cNvSpPr txBox="1"/>
          <p:nvPr/>
        </p:nvSpPr>
        <p:spPr>
          <a:xfrm>
            <a:off x="520974" y="3112475"/>
            <a:ext cx="3796771" cy="14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хранится вода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живёт в реках, озёрах, родниках, под землёй и в ледниках. Эти природные «хранилища» помогают ей не исчезать, если человек бережно относится к ним.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4823199" y="1275925"/>
            <a:ext cx="3796771" cy="14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 жизнь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воды не вырастут овощи и фрукты, не напьются животные и не получится приготовить обед. Поэтому вода — не просто ресурс, а настоящий помощник жизни.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823199" y="3112475"/>
            <a:ext cx="3796771" cy="14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беречь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загрязнять водоёмы и тратить воду зря, её станет меньше для всех. Чистая вода особенно ценна, потому что сама по себе она не появляется в кране.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322625" y="386175"/>
            <a:ext cx="84957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— самое нужное богатство
</a:t>
            </a:r>
            <a:endParaRPr lang="en-US" sz="2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6030" y="1022525"/>
            <a:ext cx="3197641" cy="394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322625" y="386175"/>
            <a:ext cx="84957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— тонкий и очень ценный слой
</a:t>
            </a:r>
            <a:endParaRPr lang="en-US" sz="2500" dirty="0"/>
          </a:p>
        </p:txBody>
      </p:sp>
      <p:sp>
        <p:nvSpPr>
          <p:cNvPr id="10" name="Text 2"/>
          <p:cNvSpPr txBox="1"/>
          <p:nvPr/>
        </p:nvSpPr>
        <p:spPr>
          <a:xfrm>
            <a:off x="3695096" y="1295563"/>
            <a:ext cx="4912631" cy="902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для растений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Почва помогает растениям укореняться и получать питание. Без неё не было бы богатого урожая, а значит, на столе стало бы гораздо меньше еды.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3695096" y="2535354"/>
            <a:ext cx="4912631" cy="902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Гумус — главное богатство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плодородный слой почвы называется гумусом. Он образуется очень медленно, поэтому разрушить его легко, а восстановить — долго и трудно.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3695096" y="3775153"/>
            <a:ext cx="4912631" cy="9022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Почву надо защищать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Мусор, вытаптывание и сильный дождь могут повредить почву. Если беречь её, она долго будет кормить людей, растения и животных.
</a:t>
            </a:r>
            <a:endParaRPr lang="en-US" sz="1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59500" y="845000"/>
            <a:ext cx="41904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Уголь — это топливо из очень далёкого прошлого. Он напоминает, что даже растения могут превратиться в полезное ископаемое, если пройдёт много времени.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259500" y="3981975"/>
            <a:ext cx="4190400" cy="5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Britannica, статья Coal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5125299" y="845000"/>
            <a:ext cx="3579000" cy="353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2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300 миллионов лет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примерно столько назад начали образовываться многие каменноугольные пласты
</a:t>
            </a:r>
            <a:endParaRPr lang="en-US" sz="5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72049" y="1499146"/>
            <a:ext cx="239175" cy="318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481312" y="1520729"/>
            <a:ext cx="310200" cy="2757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333649" y="1499146"/>
            <a:ext cx="239175" cy="3189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653724" y="1503496"/>
            <a:ext cx="310200" cy="3102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Нефть и газ: полезные ископаемые, которые дают энергию
</a:t>
            </a:r>
            <a:endParaRPr lang="en-US" sz="2122" dirty="0"/>
          </a:p>
        </p:txBody>
      </p:sp>
      <p:sp>
        <p:nvSpPr>
          <p:cNvPr id="16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17" name="Text 2"/>
          <p:cNvSpPr txBox="1"/>
          <p:nvPr/>
        </p:nvSpPr>
        <p:spPr>
          <a:xfrm>
            <a:off x="434948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Нефть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Нефть — тёмная густая жидкость, из которой получают бензин, масла, пластмассу, краски и другие материалы, нужные людям каждый день.
</a:t>
            </a:r>
            <a:endParaRPr lang="en-US" sz="1300" dirty="0"/>
          </a:p>
        </p:txBody>
      </p:sp>
      <p:sp>
        <p:nvSpPr>
          <p:cNvPr id="18" name="Text 3"/>
          <p:cNvSpPr txBox="1"/>
          <p:nvPr/>
        </p:nvSpPr>
        <p:spPr>
          <a:xfrm>
            <a:off x="4779787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заводах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Нефть и газ дают энергию не только дома, но и на предприятиях. Без них многие машины, печи и линии производства работали бы медленнее.
</a:t>
            </a:r>
            <a:endParaRPr lang="en-US" sz="1300" dirty="0"/>
          </a:p>
        </p:txBody>
      </p:sp>
      <p:sp>
        <p:nvSpPr>
          <p:cNvPr id="19" name="Text 4"/>
          <p:cNvSpPr txBox="1"/>
          <p:nvPr/>
        </p:nvSpPr>
        <p:spPr>
          <a:xfrm>
            <a:off x="2607399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Природный газ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 используют как топливо для отопления домов, приготовления пищи и работы заводов. Он помогает получать тепло и энергию без лишних хлопот.
</a:t>
            </a:r>
            <a:endParaRPr lang="en-US" sz="1300" dirty="0"/>
          </a:p>
        </p:txBody>
      </p:sp>
      <p:sp>
        <p:nvSpPr>
          <p:cNvPr id="20" name="Text 5"/>
          <p:cNvSpPr txBox="1"/>
          <p:nvPr/>
        </p:nvSpPr>
        <p:spPr>
          <a:xfrm>
            <a:off x="6952206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 быт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нефти делают топливо для машин и самолётов. Поэтому она помогает людям передвигаться, перевозить грузы и жить в удобном ритме.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050" y="1105262"/>
            <a:ext cx="4208700" cy="18495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08275" y="1105262"/>
            <a:ext cx="4208700" cy="18495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10" name="Text 1"/>
          <p:cNvSpPr txBox="1"/>
          <p:nvPr/>
        </p:nvSpPr>
        <p:spPr>
          <a:xfrm>
            <a:off x="467850" y="3051375"/>
            <a:ext cx="3942900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Железо для прочных вещей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Железную руду добывают в карьерах и рудниках, а потом отправляют на заводы. Там из неё получают сталь — крепкий материал для зданий, мостов, машин и инструментов. Без железа многое вокруг стало бы хрупким и ненадёжным.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4741237" y="3051375"/>
            <a:ext cx="3942900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Медь и алюминий вокруг нас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Медь хорошо проводит электричество, поэтому её используют в проводах и приборах. Алюминий лёгкий и прочный, из него делают детали, упаковку и разные полезные предметы. Обычный камень после обработки превращается в очень нужный металл.
</a:t>
            </a:r>
            <a:endParaRPr lang="en-US" sz="1600" dirty="0"/>
          </a:p>
        </p:txBody>
      </p:sp>
      <p:sp>
        <p:nvSpPr>
          <p:cNvPr id="12" name="Text 3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Руды металлов: из камня получают нужные металлы
</a:t>
            </a:r>
            <a:endParaRPr lang="en-US" sz="2434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Соль, песок и глина в нашей жизни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522885" y="1180275"/>
            <a:ext cx="2442413" cy="34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Соль на кухне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Соль делает пищу вкуснее и помогает хранить продукты дольше. Без неё многие привычные блюда показались бы совсем пресными, как скучная каша без улыбки.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6360432" y="1180275"/>
            <a:ext cx="2442413" cy="34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Глина рядом с нами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глины делают кирпичи, посуду и игрушки. Этот материал мягкий в работе, а после обжига становится прочным, как маленький помощник строителей.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3441665" y="1180275"/>
            <a:ext cx="2442413" cy="34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Песок в деле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Песок нужен не только на пляже. Из него делают стекло и используют в строительстве, поэтому он помогает возводить дома, окна и множество нужных вещей.
</a:t>
            </a:r>
            <a:endParaRPr lang="en-US" sz="1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39" y="1469625"/>
            <a:ext cx="8100923" cy="3255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9450" y="386175"/>
            <a:ext cx="81051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полезное ископаемое становится нужным материалом
</a:t>
            </a:r>
            <a:endParaRPr lang="en-US" sz="2170" dirty="0"/>
          </a:p>
        </p:txBody>
      </p:sp>
      <p:sp>
        <p:nvSpPr>
          <p:cNvPr id="5" name="Text 1"/>
          <p:cNvSpPr txBox="1"/>
          <p:nvPr/>
        </p:nvSpPr>
        <p:spPr>
          <a:xfrm>
            <a:off x="519450" y="949500"/>
            <a:ext cx="8105100" cy="4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сырья: от поиска месторождения до готового изделия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6030" y="1022525"/>
            <a:ext cx="3197641" cy="394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0700" y="386179"/>
            <a:ext cx="8202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добывают богатства недр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3681644" y="1180275"/>
            <a:ext cx="2371496" cy="16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Открытый карьер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Карьер похож на огромную ступеньку в земле. Здесь полезные ископаемые добывают открытым способом, а большие машины снимают слои породы и вывозят её самосвалами.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3681644" y="3148926"/>
            <a:ext cx="2371496" cy="16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Подземная шахта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Шахта уходит глубоко под землю, где прячутся ценные запасы. Рабочие спускаются туда по подъёмникам и проходят по подземным ходам, как настоящие исследователи.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6430106" y="1180275"/>
            <a:ext cx="2371496" cy="16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Машины-помощники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добыче помогают экскаваторы, буровые машины и подъёмники. Они делают тяжёлую работу быстрее, но человек всё равно следит за каждым шагом.
</a:t>
            </a:r>
            <a:endParaRPr lang="en-US" sz="1500" dirty="0"/>
          </a:p>
        </p:txBody>
      </p:sp>
      <p:sp>
        <p:nvSpPr>
          <p:cNvPr id="13" name="Text 5"/>
          <p:cNvSpPr txBox="1"/>
          <p:nvPr/>
        </p:nvSpPr>
        <p:spPr>
          <a:xfrm>
            <a:off x="6430106" y="3148926"/>
            <a:ext cx="2371496" cy="16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прежде всего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шахтах и карьерах нужно быть очень внимательным. Шахтёры надевают защитную одежду, соблюдают правила и не шутят с опасностью, потому что земля ошибок не любит.
</a:t>
            </a:r>
            <a:endParaRPr lang="en-US" sz="1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5050" y="1105262"/>
            <a:ext cx="4208700" cy="1849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08275" y="1105262"/>
            <a:ext cx="4208700" cy="18495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336875" y="3051375"/>
            <a:ext cx="4197000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в камнях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Геолог рассматривает слои горных пород, как следопыт читает дорожки в лесу. По цвету, трещинам и составу камней он понимает, что скрыто в недрах. Иногда находка выглядит совсем невзрачно, но именно она подсказывает путь к богатому месторождению.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4608275" y="3051375"/>
            <a:ext cx="4197000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Полевой чемоданчик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руках геолога часто карта, компас, молоток и маленькие пробирки для образцов. Он собирает кусочки породы, делает пометки и сравнивает их между собой. Так постепенно складывается точная картина того, где искать воду, руду или полезные минералы.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25050" y="386175"/>
            <a:ext cx="84918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Геологи — разведчики земных сокровищ
</a:t>
            </a:r>
            <a:endParaRPr lang="en-US" sz="2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месторождение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522885" y="1180275"/>
            <a:ext cx="2442413" cy="34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богатства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Месторождение — это участок, где полезного ископаемого много и его можно добывать. Такие места находят не случайно: сначала их внимательно изучают, а потом решают, как вести работы.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6360432" y="1180275"/>
            <a:ext cx="2442413" cy="34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способа добычи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полезное ископаемое находится неглубоко, делают карьер. Если оно лежит далеко внизу, строят шахту. Способ добычи выбирают так, чтобы получить сырьё и при этом соблюдать безопасность.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3441665" y="1180275"/>
            <a:ext cx="2442413" cy="34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Близко или глубоко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месторождения лежат почти у самой поверхности, другие спрятаны глубоко под землёй или под водой. От этого зависит, будет ли добыча открытой, подземной или морской.
</a:t>
            </a:r>
            <a:endParaRPr lang="en-US" sz="1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59500" y="845000"/>
            <a:ext cx="41904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расходуют уголь, нефть и руды намного быстрее, чем они возникают. Поэтому такие богатства нельзя тратить бездумно: запасов хватит не навсегда.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259500" y="3981975"/>
            <a:ext cx="4190400" cy="5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Геология Земли и школьные материалы по естествознанию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5125299" y="845000"/>
            <a:ext cx="3579000" cy="353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2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миллионы лет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нужны полезным ископаемым, чтобы образоваться в природе.
</a:t>
            </a:r>
            <a:endParaRPr lang="en-US" sz="5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520974" y="1275925"/>
            <a:ext cx="3796771" cy="14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Экономия каждый день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человек закрывает кран, выключает свет и не оставляет технику работать зря, он бережёт воду и энергию. Такие простые привычки помогают природе и не требуют ни магии, ни волшебной палочки.
</a:t>
            </a:r>
            <a:endParaRPr lang="en-US" sz="1500" dirty="0"/>
          </a:p>
        </p:txBody>
      </p:sp>
      <p:sp>
        <p:nvSpPr>
          <p:cNvPr id="9" name="Text 2"/>
          <p:cNvSpPr txBox="1"/>
          <p:nvPr/>
        </p:nvSpPr>
        <p:spPr>
          <a:xfrm>
            <a:off x="520974" y="3112475"/>
            <a:ext cx="3796771" cy="14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Переработка отходов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Бумагу, стекло и металл можно собрать отдельно и отправить на переработку. Тогда из старых вещей снова получают полезные материалы, а мусора становится заметно меньше.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4823199" y="1275925"/>
            <a:ext cx="3796771" cy="14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вода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Реки, пруды и родники нужно защищать от грязи и мусора. Если вода остаётся чистой, её можно использовать людям, растениям и животным без вреда для здоровья.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823199" y="3112475"/>
            <a:ext cx="3796771" cy="14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Посадка и уход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Деревья, кустарники и зелёные насаждения помогают земле отдыхать и удерживают влагу. Когда люди сажают новые растения и ухаживают за ними, природа быстрее восстанавливается.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322625" y="386175"/>
            <a:ext cx="84957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люди берегут природные богатства
</a:t>
            </a:r>
            <a:endParaRPr lang="en-US" sz="2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9492" y="1798621"/>
            <a:ext cx="279037" cy="318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741341" y="2191027"/>
            <a:ext cx="310200" cy="310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03929" y="2191027"/>
            <a:ext cx="310200" cy="310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014411" y="1802971"/>
            <a:ext cx="310200" cy="310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76575" y="190490"/>
            <a:ext cx="8031600" cy="5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— зелёная кладовая Земли
</a:t>
            </a:r>
            <a:endParaRPr lang="en-US" sz="2500" dirty="0"/>
          </a:p>
        </p:txBody>
      </p:sp>
      <p:sp>
        <p:nvSpPr>
          <p:cNvPr id="12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13" name="Text 2"/>
          <p:cNvSpPr txBox="1"/>
          <p:nvPr/>
        </p:nvSpPr>
        <p:spPr>
          <a:xfrm>
            <a:off x="111345" y="2434150"/>
            <a:ext cx="17004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Дары леса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щедро делится древесиной, ягодами и грибами. Он помогает людям, как большой зелёный магазин без кассы, но брать из него нужно осторожно и с уважением.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2040494" y="2822200"/>
            <a:ext cx="1700400" cy="20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Чистый воздух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 выделяют кислород и делают воздух свежее. В тёплый день лес словно включает природный кондиционер, который работает тихо и без кнопок.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5403081" y="2822200"/>
            <a:ext cx="1700400" cy="20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для животных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лесу живут птицы, звери и множество насекомых. Для них деревья, кусты и мох — это укрытие, пища и место, где можно вырастить потомство.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7311845" y="2434150"/>
            <a:ext cx="17004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почвы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деревьев удерживают землю и не дают ей размываться дождём и ветром. Лес помогает сохранять влагу, поэтому рядом с ним почва дольше остаётся живой и сильной.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0700" y="386179"/>
            <a:ext cx="8202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Кладовые Земли вокруг нас дома и в школе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624404" y="1180250"/>
            <a:ext cx="3861499" cy="15745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Карандаш и графит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каждом карандаше спрятан графит — полезное ископаемое, которое добывают из недр. Без него было бы трудно писать, рисовать и выполнять школьные задания.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624404" y="3065035"/>
            <a:ext cx="3861499" cy="15745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Стекло из песка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Окно, стакан и даже витрина в магазине сделаны из стекла, которое получают из песка. Значит, обычный песок помогает создавать прозрачные и нужные вещи.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941379" y="1180250"/>
            <a:ext cx="3861499" cy="15745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Глина рядом с нами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глины делают кирпичи, посуду и игрушки. Этот материал мягкий и послушный, поэтому из него легко создавать разные предметы, а потом обжигать их в печи.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4941379" y="3065035"/>
            <a:ext cx="3861499" cy="15745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Металлы вокруг школы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Провода, ручки инструментов, детали парт и многие школьные предметы содержат металлы. Они прочные, удобные и каждый день напоминают, что богатства Земли рядом.
</a:t>
            </a:r>
            <a:endParaRPr lang="en-US" sz="1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981" y="1104169"/>
            <a:ext cx="2796681" cy="18517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71185" y="1104169"/>
            <a:ext cx="2796681" cy="185170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15543" y="1104169"/>
            <a:ext cx="2796681" cy="185170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12" name="Text 1"/>
          <p:cNvSpPr txBox="1"/>
          <p:nvPr/>
        </p:nvSpPr>
        <p:spPr>
          <a:xfrm>
            <a:off x="419872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Нефть и газ у одних берегов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некоторых странах недра особенно богаты нефтью и газом. Там строят скважины, трубопроводы и заводы, а потом отправляют топливо туда, где его не хватает. Так природные богатства помогают многим людям далеко от места добычи.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3259538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Уголь и железная руда в других местах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регионы, где больше угля и железной руды. Здесь работают шахты, карьеры и металлургические заводы, потому что из камня нужно сначала получить сырьё, а затем превратить его в сталь и другие материалы.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6103896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между странами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Запасы полезных ископаемых на Земле распределены неравномерно, поэтому страны обмениваются сырьём и готовыми товарами. Один регион может поставлять руду, другой — машины, третий — продукты. Так у людей появляется всё необходимое.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Кладовые разных стран и регионов
</a:t>
            </a:r>
            <a:endParaRPr lang="en-US" sz="2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322625" y="386175"/>
            <a:ext cx="84957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и ценные сокровища недр
</a:t>
            </a:r>
            <a:endParaRPr lang="en-US" sz="2500" dirty="0"/>
          </a:p>
        </p:txBody>
      </p:sp>
      <p:sp>
        <p:nvSpPr>
          <p:cNvPr id="8" name="Text 2"/>
          <p:cNvSpPr txBox="1"/>
          <p:nvPr/>
        </p:nvSpPr>
        <p:spPr>
          <a:xfrm>
            <a:off x="657174" y="1291993"/>
            <a:ext cx="7826485" cy="8792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Драгоценные металлы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Золото и серебро используют не только в украшениях, но и в технике. Они красивы, долговечны и хорошо подходят для тонкой работы, где важна точность.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657174" y="2500183"/>
            <a:ext cx="7826485" cy="8792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Алмазы и прочность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Алмазы ценят за твёрдость: они помогают резать, шлифовать и обрабатывать очень прочные материалы. Маленький камень может оказаться настоящим помощником для мастеров и учёных.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657167" y="3708382"/>
            <a:ext cx="7826400" cy="8792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минералы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редкие минералы нужны для сложной электроники, научных приборов и новых технологий. Их добывают осторожно, потому что такие находки особенно ценны и для природы, и для людей.
</a:t>
            </a:r>
            <a:endParaRPr lang="en-US" sz="1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и Земля: правила дружбы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515251" y="1180275"/>
            <a:ext cx="1840286" cy="34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мусорить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бросать отходы в реки, леса и дворы. Чистое место не только красивее, но и безопаснее для людей, животных и растений, которые живут рядом.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2679714" y="1180275"/>
            <a:ext cx="1840286" cy="34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воду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Воду важно расходовать разумно: закрывать кран, не лить лишнее и следить за чистотой источников. Тогда её хватит и для дома, и для природы.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844177" y="1180275"/>
            <a:ext cx="1840286" cy="34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Сортировать отходы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Бумагу, металл, стекло и пластик лучше собирать отдельно. Так материалы можно отправить на переработку, а мусора станет меньше, будто невидимый помощник навёл порядок.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7008640" y="1180275"/>
            <a:ext cx="1840286" cy="346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Заботиться о зелени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ломать ветки, жечь траву и вытаптывать растения. Посаженные деревья, чистые дворы и аккуратные тропинки помогают природе оставаться живой и сильной.
</a:t>
            </a:r>
            <a:endParaRPr lang="en-US" sz="1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7950" y="555625"/>
            <a:ext cx="7988100" cy="214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о кладовых Земли
</a:t>
            </a:r>
            <a:endParaRPr lang="en-US" sz="3800" dirty="0"/>
          </a:p>
        </p:txBody>
      </p:sp>
      <p:sp>
        <p:nvSpPr>
          <p:cNvPr id="4" name="Text 1"/>
          <p:cNvSpPr txBox="1"/>
          <p:nvPr/>
        </p:nvSpPr>
        <p:spPr>
          <a:xfrm>
            <a:off x="577950" y="3280829"/>
            <a:ext cx="68568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Кладовые Земли дарят людям воду, почву, леса и полезные ископаемые. Если изучать их, добывать осторожно и использовать разумно, планета надолго останется щедрой, чистой и красивой.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2026-05-26T05:24:51Z</dcterms:created>
  <dcterms:modified xsi:type="dcterms:W3CDTF">2026-05-26T05:24:51Z</dcterms:modified>
</cp:coreProperties>
</file>