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углы в геометрии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устроен угол и как измерить его величину.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углы в 9 классе: зачем они нужны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читать чертежи, выполнять построения и доказывать свойства фигур. Понимание углов становится основой для работы с транспортиром и более сложными геометрическими задачами.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плоского угла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из двух лучей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образуют два луча, выходящие из одной точки. Именно их взаимное расположение задаёт угол и позволяет говорить о его величине.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точка лучей называется вершиной угла, а сами лучи — его сторонами. Эти элементы обязательно указывают при описании и построении угла.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в градусах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показывает, насколько один луч повернут относительно другого. Для записи его величины используют градусы, что делает сравнение углов точным и удобным.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 соответствует 360°, половина оборота — 180°, а четверть оборота — 90°. Эти значения помогают быстро ориентироваться в задачах.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и 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градусную меру, угол можно измерять, сравнивать и строить по заданному значению. Это делает понятие угла рабочим инструментом в 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0118" y="2183062"/>
            <a:ext cx="3087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угла и обозначение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это общая начальная точка двух лучей. Именно от неё отсчитывают положение сторон и определяют, какой угол изображён на чертеже.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изображают лучами, потому что они продолжаются в одном направлении бесконечно. Поэтому для угла важны не длины, а направление и раскрытие.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 — часть плоскости между сторонами угла. Она помогает понять, какую фигуру образует угол и где находится его «середина».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записывают тремя буквами: например, ∠ABC, где B — вершина. Если угол один, допускается запись одной буквой или значком угла.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 — главный признак, по которому определяют вид угла.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угла определяется только его раскрытием: длина сторон не влияет на классификацию.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по градусной мере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угол называют плоским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полностью лежит на плоскости, как рисунок в тетради или схема на экране. Его можно изобразить без объёмных поворотов и искажений.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угол целиком расположен на плоскости, его легко измерять в градусах. Это позволяет точно сравнивать один угол с другим и делать выводы.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видны и стороны, и внутренняя область угла. Благодаря этому геометрическая запись становится наглядной и понятной даже при сложных построениях.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задачами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 — естественная среда для школьной геометрии, поэтому именно такие углы чаще всего встречаются в задачах, доказательствах и построениях.
</a:t>
            </a:r>
            <a:endParaRPr lang="en-US" sz="14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градусная мера, тем шире раскрытие угла. Значения 90° и 180° удобно использовать как ориентиры при оценке и построении.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значений показывает последовательный рост раскрытия от острого угла к развёрнутому.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часто встречающихся углов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 его шкала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который нужно совместить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транспортире есть центральная точка, вокруг которой ведётся отсчёт. Именно её совмещают с вершиной угла, чтобы измерение получилось точным. Если центр смещён, результат сразу становится неверным.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шкалы для разных направлений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Полукруглый транспортир имеет деления от 0° до 180° и две шкалы, идущие в противоположные стороны. Это помогает измерять углы, которые открываются как вправо, так и влево от нуля.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нулевая линия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с углом важно положить основание транспортира вдоль одной стороны угла. Затем выбирают ту шкалу, где ноль совпадает с этой стороной, и считывают градусы по второй стороне.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угол транспортиром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транспортиром и запись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 служит опорой для сравнения и связан со смежными углами: их сумма всегда равна этой величине.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градусная мера развёрнутого угла.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330497"/>
            <a:ext cx="4333200" cy="8284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углов часто встречаются в задачах на чертежах и при доказательствах. Их удобно различать по расположению и по свойствам, которые помогают быстро находить неизвестные градусные меры.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дополняют друг друга до развёрнутого, а вертикальные всегда равны; эти свойства позволяют быстро выполнять вычисления на чертежах.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геометрии основной школы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и вертикальные углы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часть поворота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или стрелка занимают исходное положение. Угол показывает, с какого направления начинается движение и куда оно должно перейти на плоскости.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 оборота — 90°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90° образует прямой угол. Этот шаг удобно представить как поворот стрелки часов от 12 к 3.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оборота — 180°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на 180° направление меняется на противоположное. Так возникает развёрнутый угол, лежащий на одной прямой.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 — 360°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на 360° фигура возвращается в исходное положение. Это помогает понимать, что градусы измеряют именно величину поворота.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как градусы делят полный оборот на понятные части. Это удобно при переводе дробных долей круга в градусы и обратно.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часть круга, тем меньше градусная мера. Опорные значения 90°, 180° и 360° помогают быстро ориентироваться в задачах.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условное представление частей полного оборота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полного оборота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раскрытая на столе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лежит раскрытой, её страницы образуют заметный угол. Если раскрытие близко к прямому, удобно говорить о 90°. Такой пример помогает увидеть, что геометрия начинается с обычных предметов, которые каждый день находятся рядом.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 стрелки часов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Лезвия ножниц показывают угол раскрытия, который меняется при движении ручек. А стрелки часов в 3:00 образуют прямой угол, а в 6:00 — развёрнутый. В этих случаях легко связать форму предмета с градусной мерой.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перекрёстки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пересечении дорог можно заметить острые и тупые углы между направлениями движения. Такие ситуации особенно полезны для наблюдения, потому что они учат видеть угол не только на чертеже, но и в реальной городской среде.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углы вокруг нас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 по градусной мере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по числу градусов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градусная мера, сравнение очень простое: большему числу градусов соответствует больший угол. Этот способ является самым точным и подходит для всех задач с измеренными углами.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наложение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градусная мера неизвестна, один угол можно мысленно или на чертеже наложить на другой. Совпадение сторон показывает равенство, а больший раскрытый угол сразу заметен без дополнительных вычислений.
</a:t>
            </a:r>
            <a:endParaRPr lang="en-US" sz="1217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прямой угол как 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помогает быстро оценить, острый перед нами угол или тупой. Такой ориентир особенно полезен, когда нужно сравнить рисунки на глаз и ещё нет точного измерения транспортиром.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путаем стороны и величину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сторон не влияет на величину угла: два угла с разными по длине лучами могут быть равными. Сравнивают именно раскрытие, а не размер линий на рисунке.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угол по заданной мере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 школьному алгоритму с помощью линейки и транспортира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453250" y="134977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шкала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транспортира обычно две шкалы, и их легко перепутать. Ошибка приводит к неправильной градусной мере, хотя вершина и стороны угла могут быть расположены верно.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53250" y="2039458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центра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 транспортира не совпадает с вершиной угла, измерение становится неточным. Даже небольшое смещение меняет отсчёт и даёт неверный результат.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2453250" y="272912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длину и величину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пытаются сравнивать длину сторон вместо раскрытия угла. Но для геометрии важна только градусная мера, а не то, насколько длинно изображены лучи.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2453250" y="3418800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вместо отрезка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 нужно изображать как лучи, а не как отрезки. Если забыть об этом, рисунок теряет правильный смысл и может ввести в заблуждение при решении задач.
</a:t>
            </a:r>
            <a:endParaRPr lang="en-US" sz="1072" dirty="0"/>
          </a:p>
        </p:txBody>
      </p:sp>
      <p:sp>
        <p:nvSpPr>
          <p:cNvPr id="13" name="Text 6"/>
          <p:cNvSpPr txBox="1"/>
          <p:nvPr/>
        </p:nvSpPr>
        <p:spPr>
          <a:xfrm>
            <a:off x="2453250" y="410847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смежных и вертикальных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важно точно видеть общую вершину, общую сторону или расположение напротив. Если перепутать положение углов, легко ошибиться в выводе о равенстве или сумме.
</a:t>
            </a:r>
            <a:endParaRPr lang="en-US" sz="10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быстро проверить вычисления и увидеть, к какому опорному значению приводит сумма углов в задаче.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может совпадать с прямым или развёрнутым углом. Это удобный способ самопроверки и поиска ошибок в решении.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учебные примеры сумм углов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суммы углов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378425"/>
            <a:ext cx="271500" cy="27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737" y="1274957"/>
            <a:ext cx="209475" cy="279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2725" y="2179290"/>
            <a:ext cx="271500" cy="27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725" y="3094805"/>
            <a:ext cx="271500" cy="24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4007304"/>
            <a:ext cx="271500" cy="217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плоские углы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и 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черчении углы помогают строить точные фигуры, правильно задавать наклоны линий и соблюдать размеры. Без них невозможно выполнить аккуратный и понятный рисунок.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строительстве углы используют при разметке стен, крыш и проёмов. Точное измерение помогает делать конструкции устойчивыми и соответствующими проекту.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навигации углы помогают определять направление движения и повороты. Это важно на карте, в городе и при чтении схем маршрута.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углы нужны для изображения направлений, поворотов дорог и расположения объектов. Они помогают передавать форму местности без искажений.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робототехнике углы задают движения механизмов и повороты деталей. Чем точнее измерение, тем увереннее устройство выполняет нужное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углы: главное, что нужно запомнить
</a:t>
            </a:r>
            <a:endParaRPr lang="en-US" sz="3504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задаётся вершиной, сторонами и градусной мерой. Если помнить опорные значения 90°, 180° и 360°, легче измерять, строить и сравнивать углы в любых задачах.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2026-06-03T09:54:21Z</dcterms:created>
  <dcterms:modified xsi:type="dcterms:W3CDTF">2026-06-03T09:54:21Z</dcterms:modified>
</cp:coreProperties>
</file>