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Василиса Прекрасная: русская народная сказка о доброте и смелости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Василисе, которая побеждает зло терпением, трудом и добрым сердцем.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появилась сказка и почему она важна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«Василиса Прекрасная» пришла из устного народного творчества, поэтому в ней есть повторы, резкие противопоставления и чудесные события. В обработке А. Любарской старинный сюжет стал яснее и ближе школьникам.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такая Василиса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Василиса — главная героиня сказки: красивая, добрая и очень трудолюбивая девочка, которая умеет терпеливо переносить трудности.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матери она остается в доме мачехи и сводных сестер. Ей приходится много работать, но она не становится злой.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Василиса кажется мягкой, но внутри у нее есть сила: она сохраняет доброту, верность и спокойствие даже в тяжелые минуты.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5325" y="1798083"/>
            <a:ext cx="249900" cy="2221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Материнское напутствие и волшебная куколка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маме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Куколка напоминает Василисе о матери и о том, что добрый совет может поддержать даже в самый трудный момент.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Чудесный оберег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простая игрушка, а маленький защитник, который помогает героине не растеряться и сделать правильный выбор.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на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Василисе страшно, куколка словно приносит с собой веру в то, что беда не будет вечной.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доброго сердца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куколки показывает: любовь и забота сильнее злости, а память о близком человеке придает смелости.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Трудная жизнь в доме мачехи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Мачеха завидует Василисе и относится к ней жестоко. Падчерица должна выполнять самую тяжелую работу и почти не получает жалости.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сестры живут легче, потому что мачеха балует их больше. Так сказка сразу показывает несправедливость в доме.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этом фоне особенно заметны качества Василисы: скромность, терпение и трудолюбие. Она не спорит зря, но и не ломается под тяжестью обид.
</a:t>
            </a:r>
            <a:endParaRPr lang="en-US" sz="9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Темный лес и дом Бабы-Яги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Тропинка в неизвестность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Василиса идет за огнем через темный лес, и обычный путь превращается в испытание. Вокруг тишина, тревога и неизвестность. Такой пейзаж легко представить на иллюстрации: темные деревья, узкая тропинка и далекий огонек, который словно зовет вперед.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Избушка, которая пугает и смешит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Бабы-Яги — знаменитая избушка на курьих ножках. Она кажется одновременно странной и страшной, потому что привычные вещи в сказке ведут себя не по-обычному. На рисунке хорошо смотрятся перекошенная избушка, мрак вокруг и лес, будто затаивший дыхание.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среди тьмы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вдалеке нужен не только для сюжета, но и для настроения. Он напоминает о надежде и тепле среди холодного леса. Такой контраст особенно важен для картинки: темнота вокруг, яркое пламя впереди и ощущение, что путь еще не закончен.
</a:t>
            </a:r>
            <a:endParaRPr lang="en-US" sz="10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Василисы к огню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сказке показывает, как одно испытание ведет к другому и проверяет характер героини.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трудные работы Бабы-Яги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героине приходится готовить еду. Здесь важны внимание и спокойствие, потому что у Бабы-Яги все должно быть сделано точно и быстро.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дело — разобрать зерно. Василиса справляется благодаря терпению и помощи куколки, показывая, что умение трудиться иногда важнее силы.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Баба-Яга велит Василисе навести порядок в доме. Задание кажется простым только на словах: работы много, а времени мало, и нужна особая аккуратность.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Куколка помогает героине не опустить руки и выполнить невозможное. Это символ памяти, заботы и тихой внутренней силы.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«Василиса Прекрасная» в обработке А. Любарской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задания Василиса выполняет с помощью маленького оберега, который напоминает ей о маминой поддержке.
</a:t>
            </a:r>
            <a:endParaRPr lang="en-US" sz="199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Баба-Яга как сказочное испытание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Баба-Яга пугает Василису своим видом, но важнее не страх, а проверка характера. Она смотрит, сохранит ли девочка спокойствие и вежливость.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задания кажутся почти невыполнимыми. Так сказка показывает: в трудной ситуации побеждает не грубая сила, а терпение и собранность.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чужом и страшном месте Василиса не спорит и не грубит. Это помогает ей пройти испытание и остаться верной себе.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Бабы-Яги делает сказку яркой и запоминающейся. Она словно страж у ворот, через которого герой должен пройти, чтобы стать сильнее.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итог: огонь и возвращение домой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огнём Василиса выходит из страшного леса, и это сразу меняет настроение сказки: вместо тревоги приходит облегчение, а вместо темноты — долгожданный свет.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здесь означает жизнь, тепло и надежду. Возвращение домой показывает, что трудное испытание завершилось победой добра, а тихая героиня сумела сохранить мужество.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запоминается детям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События развиваются ясно и последовательно: беда, дорога, испытание, помощь и счастливый конец. Поэтому сюжет легко удержать в памяти.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сказке есть тайна, опасность и чудо, а Василиса побеждает не силой, а умом, терпением и верностью маминому совету.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Такой герой близок школьникам: он не хвастается, а спокойно делает своё дело и показывает, что тихая сила тоже бывает настоящей.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сказки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Доброе сердце и трудолюбие помогают пройти даже самые трудные испытания, если человек не теряет веру в правильный путь.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Злость, зависть и жестокость выглядят сильными только снаружи, а в сказке они обязательно уступают терпению и добру.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Василиса сохраняет в себе мамины заветы, поэтому выходит победительницей: народная мудрость подсказывает, что добро ведёт к счастью.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544" y="3057275"/>
            <a:ext cx="179813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6600" y="1414820"/>
            <a:ext cx="233700" cy="186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7856" y="3057425"/>
            <a:ext cx="231188" cy="205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2856" y="1405550"/>
            <a:ext cx="231188" cy="205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русской народной сказки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660800" y="140525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повторяются действия и задания, поэтому сюжет звучит напевно и легко запоминается. Такой приём часто встречается в народных сказках.
</a:t>
            </a:r>
            <a:endParaRPr lang="en-US" sz="1037" dirty="0"/>
          </a:p>
        </p:txBody>
      </p:sp>
      <p:sp>
        <p:nvSpPr>
          <p:cNvPr id="11" name="Text 3"/>
          <p:cNvSpPr txBox="1"/>
          <p:nvPr/>
        </p:nvSpPr>
        <p:spPr>
          <a:xfrm>
            <a:off x="660800" y="3057125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в лесу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Тёмный лес создаёт ощущение опасности и неизвестности. Именно там герой проверяется на смелость, терпение и умение не растеряться.
</a:t>
            </a:r>
            <a:endParaRPr lang="en-US" sz="1037" dirty="0"/>
          </a:p>
        </p:txBody>
      </p:sp>
      <p:sp>
        <p:nvSpPr>
          <p:cNvPr id="12" name="Text 4"/>
          <p:cNvSpPr txBox="1"/>
          <p:nvPr/>
        </p:nvSpPr>
        <p:spPr>
          <a:xfrm>
            <a:off x="3575800" y="140540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и зло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резко противопоставлены: Василиса добрая, а мачеха жестокая. Это помогает сразу понять, кто вызывает сочувствие, а кто — нет.
</a:t>
            </a:r>
            <a:endParaRPr lang="en-US" sz="1037" dirty="0"/>
          </a:p>
        </p:txBody>
      </p:sp>
      <p:sp>
        <p:nvSpPr>
          <p:cNvPr id="13" name="Text 5"/>
          <p:cNvSpPr txBox="1"/>
          <p:nvPr/>
        </p:nvSpPr>
        <p:spPr>
          <a:xfrm>
            <a:off x="3575800" y="3057275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Избушка Бабы-Яги, огонь и страшная ночь делают сказку яркой и запоминающейся. Эти образы помогают понять народную мудрость без долгих объяснений.
</a:t>
            </a:r>
            <a:endParaRPr lang="en-US" sz="1037" dirty="0"/>
          </a:p>
        </p:txBody>
      </p:sp>
      <p:sp>
        <p:nvSpPr>
          <p:cNvPr id="14" name="Text 6"/>
          <p:cNvSpPr txBox="1"/>
          <p:nvPr/>
        </p:nvSpPr>
        <p:spPr>
          <a:xfrm>
            <a:off x="6490800" y="140540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Чудесная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Волшебная куколка появляется как верный помощник. В народных сказках чудо всегда приходит к тому, кто хранит доброту и послушание.
</a:t>
            </a:r>
            <a:endParaRPr lang="en-US" sz="103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обработки А. Любарской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Текст написан ясно и последовательно, поэтому даже младшим школьникам легко следить за событиями и понимать, что происходит с героиней.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Народные образы сохранены, но они поданы так, чтобы старинная сказка звучала близко и понятно современным детям 8–10 лет.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Выразительные слова создают тревожное настроение в лесу и волшебное ощущение там, где появляется чудо и помощь.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Финал звучит светло и радостно, поэтому после трудных испытаний остаётся приятное чувство облегчения и надежды.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37" y="2633775"/>
            <a:ext cx="2120927" cy="225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231" y="2633775"/>
            <a:ext cx="2120927" cy="225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4827" y="2633775"/>
            <a:ext cx="2120927" cy="2250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1427" y="2633775"/>
            <a:ext cx="2120927" cy="22506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иллюстрации помогают понять сказку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Василиса с куколкой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Василиса может стоять спокойно и держать маленькую куколку в руках. Такой образ сразу показывает её связь с материнским советом и доброй помощью, которая приходит в трудный момент.
</a:t>
            </a:r>
            <a:endParaRPr lang="en-US" sz="902" dirty="0"/>
          </a:p>
        </p:txBody>
      </p:sp>
      <p:sp>
        <p:nvSpPr>
          <p:cNvPr id="10" name="Text 3"/>
          <p:cNvSpPr txBox="1"/>
          <p:nvPr/>
        </p:nvSpPr>
        <p:spPr>
          <a:xfrm>
            <a:off x="2428201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Тёмный лес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Мрачный лес лучше всего передаёт тревогу и неизвестность. Высокие деревья, узкая тропинка и далёкий огонёк помогают почувствовать, как страшно героине идти за помощью почти в одиночку.
</a:t>
            </a:r>
            <a:endParaRPr lang="en-US" sz="902" dirty="0"/>
          </a:p>
        </p:txBody>
      </p:sp>
      <p:sp>
        <p:nvSpPr>
          <p:cNvPr id="11" name="Text 4"/>
          <p:cNvSpPr txBox="1"/>
          <p:nvPr/>
        </p:nvSpPr>
        <p:spPr>
          <a:xfrm>
            <a:off x="4594800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Избушка Бабы-Яги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Избушка на курьих ножках выглядит одновременно смешной и пугающей. Если нарисовать её покосившейся, с тёмным окном и дымком из трубы, зритель сразу поймёт: здесь начинается испытание.
</a:t>
            </a:r>
            <a:endParaRPr lang="en-US" sz="902" dirty="0"/>
          </a:p>
        </p:txBody>
      </p:sp>
      <p:sp>
        <p:nvSpPr>
          <p:cNvPr id="12" name="Text 5"/>
          <p:cNvSpPr txBox="1"/>
          <p:nvPr/>
        </p:nvSpPr>
        <p:spPr>
          <a:xfrm>
            <a:off x="6761403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с огнём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огонь в руках Василисы создаёт сильный контраст с лесной темнотой. На таком рисунке особенно заметны спокойное лицо героини и радость от того, что трудный путь завершился благополучно.
</a:t>
            </a:r>
            <a:endParaRPr lang="en-US" sz="9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2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2810" y="1789450"/>
            <a:ext cx="209475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3933" y="1789450"/>
            <a:ext cx="209475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4993" y="1798217"/>
            <a:ext cx="249600" cy="2218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61143" y="1789450"/>
            <a:ext cx="179550" cy="23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которые особенно важны в сказке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Волшебная куколка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Куколка напоминает о материнской любви и поддержке. Она помогает Василисе не забыть добрый совет и не опустить руки, когда становится особенно тяжело.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означает спасение, тепло и надежду на лучшее. Получить его — значит пройти испытание и вернуть в дом свет после долгой темноты.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сказке похож на проверку смелости. В нём страшно и непросто, но именно там героиня показывает терпение и способность не теряться.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Избушка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Бабы-Яги — это встреча с неизвестным и пугающим. Он сразу задаёт сказке особое настроение и делает испытание Василисы ещё серьёзнее.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Тёмная ночь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усиливает чувство опасности и одиночества. На её фоне особенно заметно, как важны надежда, внутренняя стойкость и вера в счастливый конец.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сказка четвероклассника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Она показывает, что нельзя отвечать злом на зло: Василиса остаётся спокойной, вежливой и терпеливой даже в неприятных обстоятельствах.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История помогает понять, что настоящая сила бывает тихой. Не обязательно громко спорить — иногда достаточно выдержки, аккуратности и доброго сердца.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Сказка учит слушать добрые советы и помнить о тех, кто желает тебе добра. Такой урок особенно важен, когда вокруг много трудностей.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Василиса нравится читателям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Василиса похожа на обычного человека, который оказался в тяжёлой ситуации. Поэтому детям легко ей сочувствовать и переживать за неё.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 неё нет волшебной силы, зато есть доброта, терпение и упорство. Такие качества кажутся понятными и очень настоящими.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Её победа заслужена: она проходит испытания честно, не жалуется и не теряет достоинства, даже когда ей страшно и тяжело.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Счастливый конец вызывает радость, потому что читатель видит: добрая и скромная героиня всё же смогла преодолеть большое зло.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Василиса Прекрасная: сказка о силе доброго сердца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сказка остаётся любимой, потому что соединяет тревогу, чудо и светлый финал. Она учит терпению, трудолюбию и вере в добро, которое обязательно побеждает.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2026-05-20T09:11:11Z</dcterms:created>
  <dcterms:modified xsi:type="dcterms:W3CDTF">2026-05-20T09:11:11Z</dcterms:modified>
</cp:coreProperties>
</file>