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обзор ключевых тем и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эволюции, палеоантропологии и формирования культуры Homo sapiens.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теория Дарвина впервые объяснила эволюцию человека. Позже данные палеоантропологии и генетики подтвердили этот подход, опираясь на ископаемые, археологию и ДНК-анализ.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научные основы изучения происхождения человека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4–2 миллиона лет назад и проявляли первые признаки прямохождения. Их строение представляло переходное звено между человеками и предками приматов.
</a:t>
            </a:r>
            <a:endParaRPr lang="en-US" sz="2145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в эволюционной цепи
</a:t>
            </a:r>
            <a:endParaRPr lang="en-US" sz="2179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Обитавший 2,4–1,4 миллиона лет назад Homo habilis считается первым, кто изобрёл простые каменные инструменты для охоты и сбора, что свидетельствует о развитии интеллекта.
</a:t>
            </a:r>
            <a:endParaRPr lang="en-US" sz="2166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мастер орудий
</a:t>
            </a:r>
            <a:endParaRPr lang="en-US" sz="2644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Появившийся около 1,9 миллиона лет назад Homo erectus распространился из Африки в Евразию, совершенствуя технологии и осваивая огонь, что существенно увеличило его шансы на выживание.
</a:t>
            </a:r>
            <a:endParaRPr lang="en-US" sz="1934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покоритель Евразии
</a:t>
            </a:r>
            <a:endParaRPr lang="en-US" sz="2644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 Европе 400–40 тыс. лет назад, проявляя сложную культурную жизнь. Homo sapiens появился 200 тыс. лет назад и развил речь, культуру и расширил географию обитания.
</a:t>
            </a:r>
            <a:endParaRPr lang="en-US" sz="2048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современный человек
</a:t>
            </a:r>
            <a:endParaRPr lang="en-US" sz="2620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рода Homo
</a:t>
            </a:r>
            <a:endParaRPr lang="en-US" sz="4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люди появились в Восточной Африке и начали мигрировать около 1,8 миллиона лет назад. Homo erectus расширил ареал до Евразии, осваивая новые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освоение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миграций происходила адаптация к разным климатическим и экологическим условиям. Неандертальцы и кроманьонцы развивали приспособления под среды Европы и Азии.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расселение древних людей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теории эволюции и естественного отбора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наследственности, открытый Менделем, позволил понять, как полезные признаки передаются потомкам и закрепляются в популяции.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процесс, при котором выживают организмы с наилучшими адаптациями, обеспечивающими выживание и размножение в конкретных условиях.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синтез объединяет генетику и эволюционную теорию, учитывая популяционные процессы и молекулярные механизмы.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человека и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разделяет с приматами схожие черты строения черепа, скелета и кисти. Эти сходства указывают на общих предков и эволюционное родство.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совпадение ДНК человека и шимпанзе подтверждает биологические связи. Общие гены свидетельствуют о недавнем эволюционном разделении и близком происхождении.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1919104"/>
            <a:ext cx="9042900" cy="6649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и археологические данные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предков человека и их характеристики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главных предков с ключевыми датами, находками и особенностями, представляя этапы эволюции рода Homo.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проходила через постоянное усложнение биологических и культурных черт в разных регионах.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16" y="5706015"/>
            <a:ext cx="3823511" cy="277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31841" y="5706015"/>
            <a:ext cx="3823511" cy="277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2466" y="5706015"/>
            <a:ext cx="3823511" cy="27780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6466" y="5706015"/>
            <a:ext cx="3823511" cy="27780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открытия палеоантропологии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3261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1924 году в Южной Африке череп Australopithecus africanus продемонстрировал переходный этап между обезьяной и человеком, изменив представления о человеческой эволюции.
</a:t>
            </a:r>
            <a:endParaRPr lang="en-US" sz="1752" dirty="0"/>
          </a:p>
        </p:txBody>
      </p:sp>
      <p:sp>
        <p:nvSpPr>
          <p:cNvPr id="12" name="Text 3"/>
          <p:cNvSpPr txBox="1"/>
          <p:nvPr/>
        </p:nvSpPr>
        <p:spPr>
          <a:xfrm>
            <a:off x="83260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ребёнка из Таунга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13631841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в 1974 году в Эфиопии «Люси» стала ключевым примером двуногого древнего предка, поддержав понимание эволюционных трансформаций скелета и поведения.
</a:t>
            </a:r>
            <a:endParaRPr lang="en-US" sz="1889" dirty="0"/>
          </a:p>
        </p:txBody>
      </p:sp>
      <p:sp>
        <p:nvSpPr>
          <p:cNvPr id="14" name="Text 5"/>
          <p:cNvSpPr txBox="1"/>
          <p:nvPr/>
        </p:nvSpPr>
        <p:spPr>
          <a:xfrm>
            <a:off x="13631829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«Люси» — Australopithecus afarensis
</a:t>
            </a:r>
            <a:endParaRPr lang="en-US" sz="2343" dirty="0"/>
          </a:p>
        </p:txBody>
      </p:sp>
      <p:sp>
        <p:nvSpPr>
          <p:cNvPr id="15" name="Text 6"/>
          <p:cNvSpPr txBox="1"/>
          <p:nvPr/>
        </p:nvSpPr>
        <p:spPr>
          <a:xfrm>
            <a:off x="9362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в XXI веке в Сибири останки представили новый вид древних людей, сгенетически отличающийся от неандертальцев и Homo sapiens, добавив динамику к эволюционному древу.
</a:t>
            </a:r>
            <a:endParaRPr lang="en-US" sz="1867" dirty="0"/>
          </a:p>
        </p:txBody>
      </p:sp>
      <p:sp>
        <p:nvSpPr>
          <p:cNvPr id="16" name="Text 7"/>
          <p:cNvSpPr txBox="1"/>
          <p:nvPr/>
        </p:nvSpPr>
        <p:spPr>
          <a:xfrm>
            <a:off x="9362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денисовского человека
</a:t>
            </a:r>
            <a:endParaRPr lang="en-US" sz="2682" dirty="0"/>
          </a:p>
        </p:txBody>
      </p:sp>
      <p:sp>
        <p:nvSpPr>
          <p:cNvPr id="17" name="Text 8"/>
          <p:cNvSpPr txBox="1"/>
          <p:nvPr/>
        </p:nvSpPr>
        <p:spPr>
          <a:xfrm>
            <a:off x="5066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на Яве и в Китае раскрыли существование Homo erectus в Азии с развитой культурой огня и орудий, расширив понятия о миграциях и адаптациях.
</a:t>
            </a:r>
            <a:endParaRPr lang="en-US" sz="1889" dirty="0"/>
          </a:p>
        </p:txBody>
      </p:sp>
      <p:sp>
        <p:nvSpPr>
          <p:cNvPr id="18" name="Text 9"/>
          <p:cNvSpPr txBox="1"/>
          <p:nvPr/>
        </p:nvSpPr>
        <p:spPr>
          <a:xfrm>
            <a:off x="5066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Пекинский человек — Homo erectus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эволюции человека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инструментария и артефактов помогает понять уровень развития технологий и поведения древних людей.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и изотопное датирование позволяют точно установить возраст ископаемых и артефактов, включая радиоуглеродные и уран-свинцовые методы.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из древних останков раскрывает генетические связи и миграционные пути предков человека, подтверждая эволюционные гипотезы.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реконструирует эволюционные линии и динамику популяций, объединяя данные разных дисциплин для комплексного анализа.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археологические находки и их значение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Homo erectus в Азии и олдувайские каменные орудия демонстрируют прогресс в использовании инструментов, что отразилось на выживании и культуре.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«Люси» и останки Homo habilis иллюстрируют стадии формирования прямохождения и развития интеллекта, фиксируя важные шаги эволюции.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062442"/>
            <a:ext cx="8493000" cy="3134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доказательства эволюционного родства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процент совпадения митохондриальной ДНК между человеком, неандертальцем и шимпанзе, демонстрируя близкое эволюционное родство и разделение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совпадения ДНК подтверждает общность эволюционного происхождения человека и его вымерших близких родственников.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палеогенетики, журнал Nature, 2020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тела человека на пути эволюции
</a:t>
            </a:r>
            <a:endParaRPr lang="en-US" sz="4236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двигательной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прямохождения стало ключевым этапом, улучшив равновесие и позволяя эффективное перемещение на двух ногах. Это освободило руки для сложных манипуляций и создания орудий труда.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мозга и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привёл к усложнению когнитивных функций. Хватательная кисть с противопоставленным большим пальцем обеспечила точность движений, а уменьшение размеров челюсти связано с изменениями питания и речью.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общественные связи древних людей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миллиона лет назад древние гоминиды сумели контролировать огонь, что обеспечило тепло, защиту и возможность готовить пищу. Это стало важным фактором выживания и социализации.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обработки огня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проявляли заботу о погибших, включая захоронения с предметами, что свидетельствует о развитии духовной жизни и формировании социальной солидарности.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погребальные практики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Ласко и Альтамира содержат выразительные настенные изображения животных и сцен охоты, отражающие ранние формы коммуникации, верований и коллективной памяти.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и символика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хозяйственная революция: неолит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Переломным моментом стало начало земледелия и скотоводства, что привело к переходу от кочевого образа жизни к оседлому, образованию первых постоянных поселений.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ремёсла, социальные структуры и торговля, что заложило фундамент для развития первой цивилизации и усложнения общественных отношений.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150–200 тыс.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периодом существования митохондриальной Евы, подтверждающей африканское происхождение современного человека.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митохондриальной ДНК, журнал Science, 2019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данные, основанные на молекулярных часах, указывают на появление нашего вида именно в Африке в указанный промежуток времени.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оседлого образа жизни на развитие общества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позволила увеличить численность людей, стимулируя возникновение первых городских структур и формирование государственности на базе сельских общин.
</a:t>
            </a:r>
            <a:endParaRPr lang="en-US" sz="2035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городов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религиозные обряды, письменность и административные системы, повышая организованность и уровень цивилизационного развития обществ.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преобразования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коз, овец и пшеницы обеспечило стабильные источники пищи и материалов, что способствовало развитию ремёсел и торговле между племенами.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растения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эволюции человека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продолжает формироваться под влиянием миграций и мутаций, отражая адаптации к различным средам и условиям.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открывают возможности для корректировки генома, что ставит новые вопросы о будущем естественной эволюции человечества.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урбанизация влияют на здоровье и образ жизни, что создаёт новые вызовы и направления для биологической и социальной адаптации.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подход к изучению происхождения человека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анализировать древние и современные гены, выясняя родственные связи и миграционные пути.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исследует культурное и поведенческое разнообразие предков, формируя целостное представление об образе жизни.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раскрывает материальные следы культуры, инструменты и памятники, связывая их с социальными процессами.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анатомические и генетические механизмы, содействуя пониманию эволюционных изменений.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происхождения человека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способствует развитию аналитических навыков, помогает отделять научные факты от мифов и формировать обоснованные выводы.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 человека укрепляет доверие к науке и стимулирует интерес к дальнейшим исследованиям и открытиям.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мировоззрение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общих корнях разных культур и видов побуждают к толерантности, уважению биологического и культурного разнообразия.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разнообразию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знаний о происхождении человека и значение для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— сложный процесс, объединяющий биологические и культурные факторы. Понимание этих процессов помогает формировать научно обоснованное мировоззрение и осознанное будущее человеческой цивилизации.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2026-05-10T09:22:12Z</dcterms:created>
  <dcterms:modified xsi:type="dcterms:W3CDTF">2026-05-10T09:22:12Z</dcterms:modified>
</cp:coreProperties>
</file>