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Важность выбора между CV и резюме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Самопрезентация — ключ для успешной карьеры и учебы за рубежом.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документов самопрезентации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и резюме имеют различные корни: латинское «Curriculum Vitae» и французское «résumé». Их формы менялись с развитием профессий и международной экономики.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CV (Curriculum Vitae): академический профиль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представляет собой полный профиль кандидата, включая образование, опыт работы, публикации и достижения в научной сфере.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документ традиционно применяется в академических и исследовательских учреждениях, медицинских организациях и университетах.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используется при поступлении в вузы, участии в грантовых конкурсах и поиске преподавательских вакансий.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резюме (Resume): краткая характеристика кандидата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Резюме — краткий и структурированный документ, акцентирующий внимание на ключевых навыках и опыте для конкретной должности.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длина резюме — одна или две страницы, где указывается только релевантная информация.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цель резюме — быстрое и эффективное представление кандидата работодателю.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применяется в коммерческом секторе и для стартовых вакансий, где важна оперативность отбора.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801" y="1736425"/>
            <a:ext cx="3619447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и резюме: сравнительный анализ форматов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параметров CV и резюме поможет выбрать правильный подход для подачи документов.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глубоко раскрывает опыт, а резюме фокусируется на релевантных навыках под вакансию.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CareerBuilder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востребован формат CV?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необходим для подачи в зарубежные университеты на бакалавриат, магистратуру и аспирантуру, где оценивается полный академический профиль кандидата.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программы за рубежом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научных грантах и публикация статей требует детального CV, где отражаются достижения и исследовательская активность.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гранты и публикации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заявок на преподавательские должности CV является стандартом и содержит полный список научных и практических заслуг.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Профессорские и исследовательские позиции
</a:t>
            </a:r>
            <a:endParaRPr lang="en-US" sz="11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резюме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Резюме востребовано при поиске вакансий в бизнес-секторе, где важны конкретные навыки и опыт, соответствующие требованиям работодателя.
</a:t>
            </a:r>
            <a:endParaRPr lang="en-US" sz="822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коммерческих компаниях
</a:t>
            </a:r>
            <a:endParaRPr lang="en-US" sz="961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Начинающие специалисты часто используют резюме для подачи на стажировки и стартовые должности после школы или университета.
</a:t>
            </a:r>
            <a:endParaRPr lang="en-US" sz="960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Стажировки и первые рабочие позиции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Резюме также требуется при поступлении на летние образовательные и практические программы, подготавливающие к дальнейшей карьере.
</a:t>
            </a:r>
            <a:endParaRPr lang="en-US" sz="82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программы для старшеклассников
</a:t>
            </a:r>
            <a:endParaRPr lang="en-US" sz="8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CV: обязательные разделы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данные включают полное имя и контактную информацию: электронную почту и телефон для связи.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образования содержит название учебных заведений, годы обучения и специализации.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Отражаются практический опыт, научные достижения, список публикаций и участие в конференциях.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документ сведения о стипендиях, наградах, волонтерской деятельности и владении иностранными языками.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резюме: акценты и структура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резюме указываются контактные данные и кратко описывается цель поиска работы (по желанию).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упор делается на ключевые навыки и релевантный опыт с конкретными результатами.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курсы и сертификаты приводятся после опыта, акцентируя внимание на актуальных компетенциях.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CV и резюме в разных регионах мира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большой бизнес использует преимущественно резюме, что отражает специфику регионального рынка.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предпочтениях обусловлены культурными и профессиональными традициями каждой зоны.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Statista,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секунд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времени в среднем уделяют рекрутеры первичному просмотру резюме, что подчеркивает важность краткости и четкости изложения.
</a:t>
            </a:r>
            <a:endParaRPr lang="en-US" sz="161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занимает обычно от 2 до 6 страниц в зависимости от профессионального опыта, при этом важно сохранить логическую структуру и ясность изложения. Резюме рекомендуется ограничивать одной-двумя страницами.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рекрутинговых агентств,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четкой структуры приводит к трудностям в восприятии информации. Часто встречается включение лишних или нерелевантных деталей, а также неполная адаптация документа под конкретную вакансию.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— пропуск ссылок на публикации или неправильно указанные даты. Это снижает доверие к кандидату и может привести к автоматическому отклонению заявки даже при высоком профессионализме.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подготовке CV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090" y="0"/>
            <a:ext cx="4229220" cy="5174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встречающиеся в резюме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резюме лишено конкретных достижений, что затрудняет оценку реального вклада кандидата. Излишний текст и отсутствие кратких структурированных пунктов усложняют восприятие важной информации.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60250" y="35604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и стилистические ошибки подрывают впечатление о профессионализме. Непоследовательный порядок изложения вызывает путаницу и снижает шансы на успешное прохождение отбора.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и компетенции для успешного CV и резюме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выделять ключевые достижения помогает подчеркнуть ваш профессиональный потенциал и заинтересовать работодателя или приёмную комиссию.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оформление и структурирование информации обеспечивают удобство восприятия и повышают шансы на успешное прохождение этапа отбора.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цифровыми инструментами, включая офисные программы и базовую работу с графикой, способствует созданию современного и привлекательного документа.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английского языка и знание специализированных программ автоматизации подчеркивают вашу конкурентоспособность на международном рынке труда.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документов: основа эффективности подачи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CV и резюме под требования конкретной вакансии или учебной программы позволяет акцентировать релевантный опыт и повысить интерес работодателя.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соответствующих навыков и достижений демонстрирует вашу подготовленность и осведомленность в специфике позиции.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шаблонов без изменений значительно снижает шансы на положительный отклик, так как не отражает уникальность кандидата.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Сопроводительное письмо — ценное дополнение к CV или резюме
</a:t>
            </a:r>
            <a:endParaRPr lang="en-US" sz="2445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раскрывает ваши мотивы и заинтересованность в конкретной позиции или программе, усиливая впечатление от основных документов.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Дает возможность обосновать соответствие требованиям и выделиться среди других кандидатов, демонстрируя знание компании или учебного заведения.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при подаче в иностранные организации, где сопроводительное письмо рассматривается как часть обязательного комплекта документов.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258637"/>
            <a:ext cx="4007700" cy="14203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оформления CV и резюме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стратегий оформления демонстрируют различия в подходах к академическому CV и краткому резюме для стажировок.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Четкая структура и соответствие целям повышают вероятность положительного восприятия документа.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hh.ru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онлайн-сервисы для создания CV и резюме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Canva предлагает удобные и современные шаблоны, позволяющие быстро оформить качественный документ без специальных навыков в дизайне. Подходит для новичков и продвинутых пользователей.
</a:t>
            </a:r>
            <a:endParaRPr lang="en-US" sz="931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Canva — интуитивный дизайн и шаблоны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Europass ориентирован на образовательные и академические программы в Европе, облегчая международное признание документов благодаря единому формату и структуре.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Europass — европейский стандарт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Resume.io упрощает процесс создания резюме через автоматические подсказки и возможность экспорта в PDF. Платформа экономит время и помогает адаптировать документ под разные вакансии.
</a:t>
            </a:r>
            <a:endParaRPr lang="en-US" sz="915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Resume.io — автоматизация и экспорт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тренды оформления документов в 2024 году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Приветствуется лаконичный и минималистичный дизайн, который облегчает восприятие ключевой информации без визуального шума.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используются инфографика и пиктограммы для иллюстрации навыков и достижений вместо простого текста.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QR-кодов с ссылками на портфолио или видеорезюме расширяет возможности для демонстрации компетенций.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адаптивности документов под мобильные устройства, а также их персонализации под требования работодателя.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между CV и резюме с учетом требований страны и отрасли. Создавайте структурированные, актуальные и персонализированные документы, чтобы повысить шансы на успех при трудоустройстве или учебе.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создать эффективный и успешный документ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2026-05-07T18:31:13Z</dcterms:created>
  <dcterms:modified xsi:type="dcterms:W3CDTF">2026-05-07T18:31:13Z</dcterms:modified>
</cp:coreProperties>
</file>