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Мир звезд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Светила Вселенной — источник знаний о космосе и жизни.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с древности служили ориентирами и источниками вдохновения, формируя астрономию, искусство и мировоззрение человечества в разных культурах.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звезд и их роль в культуре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вырабатываемая в ядре, постепенно переносится наружу и испускается как электромагнитное излучение, включая видимый свет.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— огромный газовый шар в основном из водорода и гелия, удерживаемый гравитацией и излучающий свет благодаря внутренним энергиям.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звезды идут термоядерные реакции, превращающие легкие элементы в тяжелые с выделением колоссального количества энергии.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звезда?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термоядерного синтеза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звезды температура превышает 10 миллионов К, обеспечивая протекание термоядерных реакций, таких как протон-протонный цикл и цикл КАРБО. Это главный источник звёздной энергии.
</a:t>
            </a:r>
            <a:endParaRPr lang="en-US" sz="1001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радиационного и конвективного переноса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созданная в ядре, переносится сначала радиационно через плотные слои, затем конвективно, вызывая движение газовых масс, что способствует выравниванию температуры.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оболочки и корона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излучает видимый свет, хромосфера и корона — внешние слои атмосферы звезды, где температура возрастает, вызывая спектральные особенности и влияние на межзвёздное пространство.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внутренние процессы звезды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O и B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горячие и голубые звезды с температурой до 50 000 К. Их спектры богаты линиями ионизованных элементов, они обладают высокой светимостью и большой массой.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классы A, F и G
</a:t>
            </a:r>
            <a:pPr algn="ctr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с умеренной температурой и светимостью, включая Солнце (класс G). Их атмосферы содержат нейтральные и слабо ионизованные элементы, что отражается в спектральных линиях.
</a:t>
            </a:r>
            <a:endParaRPr lang="en-US" sz="119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K и M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и красные звезды с температурами до 2 400 К. Их спектры характеризуются молекулярными полосами и нейтральными атомами, они наиболее многочисленны во Вселенной.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звезд по спектру и температуре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связывает температуру и светимость, показывая эволюционные стадии звёзд и их физические характеристики.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 охватывает подавляющее число звезд, где происходит термоядерный синтез водорода.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астрофизических каталогов, 2023 год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 — Рассела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протозвезды
</a:t>
            </a:r>
            <a:pPr algn="ctr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плотных межзвёздных облаках происходит сжатие газа, приводящее к образованию протозвезды с нарастающим нагревом и началом термоядерных реакций.
</a:t>
            </a:r>
            <a:endParaRPr lang="en-US" sz="112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последовательность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стабилизируется, достигая баланса между гравитацией и давлением реакции термоядерного синтеза водорода, продолжая этот этап около 10 миллиардов лет.
</a:t>
            </a:r>
            <a:endParaRPr lang="en-US" sz="106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красного гиганта и белого карлика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Расширяясь и охлаждаясь, звезда сбрасывает свои внешние слои, оставляя плотное ядро — белый карлик с массой ниже предела Чандрасекара.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 средней массы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Коллапс ядра и сверхновая
</a:t>
            </a:r>
            <a:pPr algn="ctr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достижении массы свыше 8 солнечных, ядро коллапсирует, что приводит к гигантскому взрыву сверхновой с мощностью около 10^44 Джоулей.
</a:t>
            </a:r>
            <a:endParaRPr lang="en-US" sz="127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нейтронной звезды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взрыва остаётся плотное нейтронное ядро с быстрым вращением — пульсар, излучающий регулярные импульсы в радио- и рентгеновском диапазонах.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дыра: конец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дальнейшем коллапсе нейтронная звезда превращается в чёрную дыру — пространство с такой силой гравитации, что даже свет не может покинуть её.
</a:t>
            </a:r>
            <a:endParaRPr lang="en-US" sz="123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массивных звезд: сверхновые и черные дыры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звезд формируются тяжелые элементы, начиная с гелия после водорода, через последовательные этапы нуклеосинтеза.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и химическая эволюция Вселенной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выбрасывают эти элементы в межзвёздную среду, обогащая газ и пыль, из которых далее рождаются новые звезды и планеты.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ключевых элементов, таких как углерод и кислород, создаёт предпосылки для появления органических молекул и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Звёздная эволюция обеспечивает цикличность химического состава Вселенной, соединяя процессы космоса и возникновения биосферы.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звезда главной последовательности класса G2V, обладающая 99,8% массы нашей системы и температурой фотосферы около 5 778 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ближайшая звезда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активность проявляется в пятнах, вспышках и солнечном ветре, влияющих на магнитосферу Земли и параметры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31215"/>
            <a:ext cx="4328400" cy="20993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четырех близких к Солнцу звезд: масса, расстояние, спектральный класс, светимость и температура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типичная звезда главной последовательности с высокой светимостью. Ближайшая звезда, Проксима Центавра, значительно холоднее и менее яркая. Альфа Центавра A и B близки по параметрам к Солнцу.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 из каталога Hipparcos, 2023
</a:t>
            </a:r>
            <a:endParaRPr lang="en-US" sz="129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Солнце и ближайшие звезды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— нейтронные звёзды, вращающиеся с огромной скоростью, излучающие импульсные радио-сигналы с высокой регулярностью, что позволяет использовать их как космические часы.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звезды: пульсары, квазары, сверхгиганты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Квазары представляют собой активные ядра отдалённых галактик, где сверхмассивная чёрная дыра поглощает вещество, создавая экстремально яркое излучение во всём спектре.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Сверхгиганты, такие как Бетельгейзе, обладают колоссальными размерами, в сотни раз превышающими диаметр Солнца, и завершают жизнь мощным взрывом сверхновой, обогащая космос тяжёлыми элементами.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древние хранилища звезд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включают до миллиона звезд и расположены в гало нашей галактики. Они состоят из старых звезд, что помогает астрономам определять возраст Млечного Пути и изучать звездную эволюцию.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— молодые семейства звезд
</a:t>
            </a:r>
            <a:pPr algn="ctr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состоят из десятков — сотен молодых звезд, расположенных в галактическом диске. Примером служат Плеяды, которые служат ключом к пониманию процессов звёздообразования.
</a:t>
            </a:r>
            <a:endParaRPr lang="en-US" sz="958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 и их значение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наш космический дом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нашей галактике более 200 миллиардов звезд, окружённых газом, пылью и тёмной материей. Её спиральная структура способствует постоянному звёздообразованию.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— массивные и старые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галактики, такие как М87, содержат множество старых звезд и мало газа, что ограничивает образование новых светил. Они часто занимают центральные области скоплений галактик.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— результат столкновений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галактики, например Большое Магелланово Облако, не имеют чёткой формы, что часто связано с гравитационными взаимодействиями и недавними столкновениями с другими галактиками.
</a:t>
            </a:r>
            <a:endParaRPr lang="en-US" sz="1072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как скопления миллиардов звезд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звезд — маломассивные красные карлики, составляющие около 80% всех звезд во Вселенной, что отражает устойчивость и длительность их 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масс звёзд характеризует доминирование маломассивных объектов, а функция Салпетера объясняет уменьшение числа более массивных звезд вследствие процессов звёздообразования.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по массе и численности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— ключ к составу и движению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спектров звезд позволяет определять химический состав, температуру и скорость движения объектов. Это основной метод для понимания физики звезд и их окружений.
</a:t>
            </a:r>
            <a:endParaRPr lang="en-US" sz="101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и астрометрия — измерение яркости и положений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 фиксирует колебания блеска, что важно для поиска экзопланет и изучения переменных звезд. Астрометрия точно определяет координаты, помогая строить карты звездного неба.
</a:t>
            </a:r>
            <a:endParaRPr lang="en-US" sz="99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Радионаблюдения и космические телескопы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Радиотелескопы, такие как РАТАН-600, и космические обсерватории Хаббл и Чандра расширяют спектр наблюдений, позволяя изучать звезды в ультрафиолете, рентгене и инфракрасном диапазонах, что невозможно с Земли.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звезд: от оптики до радиотелескопов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О.Ю. Шмидт и космогония
</a:t>
            </a:r>
            <a:pPr algn="ctr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Шмидт внёс значительный вклад в теорию образования Солнечной системы, развивая идеи о происхождении планет и звёздных систем на основе наблюдений и моделирования.
</a:t>
            </a:r>
            <a:endParaRPr lang="en-US" sz="1278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В.Г. Фесенков и астрофотометрия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Фесенков считается основоположником советской астрофотометрии, разработал методы точного измерения светимости и цвета звезд, что расширило возможности астрономии.
</a:t>
            </a:r>
            <a:endParaRPr lang="en-US" sz="1106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Я.Б. Зельдович и теория нейтронных звезд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Зельдович был одним из пионеров исследований нейтронных звезд и чёрных дыр, заложив теоретические основы, которые поддерживают современные модели экстремальных звездных объектов.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Вклады российских и советских ученых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символика звезд у Пушкина
</a:t>
            </a:r>
            <a:pPr algn="ctr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Пушкина звезды выступают как символы вдохновения и вечности, отражая философские размышления поэта о месте человека во Вселенной.
</a:t>
            </a:r>
            <a:endParaRPr lang="en-US" sz="1087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Толкин и „Сильмариллион“ — мифология космоса
</a:t>
            </a:r>
            <a:pPr algn="ctr" indent="0" marL="0">
              <a:lnSpc>
                <a:spcPct val="100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Толкиена звезды играют важную роль в создании мифологического мира, они символизируют свет и надежду, связывая фантазию с космическими идеями.
</a:t>
            </a:r>
            <a:endParaRPr lang="en-US" sz="1008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фантастика и космос в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Айзека Азимова и фильмы серии «Звездные войны» исследуют темы звездных путешествий и поиска внеземных цивилизаций, сочетая научные знания и художественную фантазию.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в искусстве, литературе и научной фантастике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Транзитная фотометрия — открытие планет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транзитов фиксирует периодическое уменьшение яркости звезды при прохождении планеты перед ней, став основным инструментом для обнаружения тысяч экзопланет.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лучевых скоростей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Doppler-сдвигов звездного спектра позволяет выявлять влияние орбитальной планеты на звезду, что дополняет данные транзитной фотометрии.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поиск биомаркеров
</a:t>
            </a:r>
            <a:pPr algn="ctr" indent="0" marL="0">
              <a:lnSpc>
                <a:spcPct val="100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Kepler, TESS и CHEOPS значительно расширили ассортимент известных экзопланет. Некоторые из них находятся в «зоне обитаемости», где возможно существование жизни, стимулируя поиски биомаркеров.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исследования: поиск экзопланет и жизнь у других звезд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Звёзды: ключ к пониманию Вселенной и будущее исследований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звёзд раскрывает природу Вселенной и условия возникновения жизни. Новейшие технологии обещают углубить знания и открыть горизонты межзвёздных путешествий, усиливая интерес общества к космосу.
</a:t>
            </a:r>
            <a:endParaRPr lang="en-US" sz="35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2026-05-08T00:06:04Z</dcterms:created>
  <dcterms:modified xsi:type="dcterms:W3CDTF">2026-05-08T00:06:04Z</dcterms:modified>
</cp:coreProperties>
</file>