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передачи чужой речи. Цитирование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точно передать чужие слова в своём тексте?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чужой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писать грамотные сочинения, правильно оформлять цитаты и не путать прямую и косвенную речь в учебных и жизненных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чужой речью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речью называют высказывание другого человека, включённое в авторский текст. Это могут быть слова героя, очевидца, учителя, писателя или любого источника информации.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Чьи это слова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чужую речь, чтобы точнее передать событие, показать позицию говорящего, подтвердить мысль или сделать текст более выразительным и убедительным.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её вводят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чужую речь можно воспроизвести дословно или передать только её содержание. Выбор зависит от того, важнее точность формулировки или общий смысл.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передачи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встречается в художественных произведениях, новостях, ответах по литературе, изложениях и научно-популярных статьях, где важно опираться на слова других людей.
</a:t>
            </a:r>
            <a:endParaRPr lang="en-US" sz="1185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речь: точная передача слов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высказывание без изменений. Сохраняются порядок слов, интонация, эмоциональная окраска и особенности речи героя или автора сообщения.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Дословное воспроизведение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сообщают, кто говорит, думает или пишет, а также при каких обстоятельствах это происходит. Они делают текст ясным и связным.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 автора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отделить чужие слова от слов автора, используют кавычки и специальные знаки препинания. Благодаря этому легко понять, где начинается и заканчивается высказывание.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 авторским текстом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выбирают, если важно сохранить точную формулировку, передать характер говорящего или показать его эмоции без пересказа.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прямая речь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косвенная речь: основные различия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понять, какой способ передачи чужой речи подходит для конкретной задачи.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нужна для точности слов, косвенная — для краткого пересказа смысла.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в предложении с прямой речью
</a:t>
            </a:r>
            <a:endParaRPr lang="en-US" sz="2883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называют человека, который говорит, думает, пишет или сообщает информацию. Без них читателю трудно понять, кому принадлежит высказывание.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слова автора помогает не путать части предложения и правильно оформлять цитаты, диалоги и высказывания персонажей в письменной работе.
</a:t>
            </a:r>
            <a:endParaRPr lang="en-US" sz="925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помогают определить границу между авторским текстом и чужой речью. Именно поэтому они тесно связаны с правилами оформления предложения.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пунктуацией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стоять перед прямой речью, после неё или внутри неё. От этого зависит выбор двоеточия, тире, запятых и расположение кавычек.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слов автора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 оформления прямой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школьные правила оформления прямой речи в письменном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прямой речи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автора стоят перед прямой речью, после них ставится двоеточие. Оно показывает, что дальше будет приведено высказывание другого человека.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перед речью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знаки препинания помогают увидеть границы высказывания, передать интонацию и избежать путаницы между авторским текстом и чужими словами.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точность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речь идёт первой, после неё сохраняется нужный знак конца предложения, а затем ставится тире и слова автора.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перед автором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Вопросительный, восклицательный знаки и многоточие остаются внутри кавычек, если относятся именно к самой прямой речи, а не к словам автора.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внутри кавычек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цитата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 — это точная выдержка из книги, статьи, речи, письма, учебника или другого источника. Она воспроизводится без изменения слов автора.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фрагмент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нужна, чтобы подтвердить мысль, привести удачную формулировку или показать важное высказывание в первоисточном виде.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её используют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цитату заключают в кавычки и рядом указывают автора, название произведения или другой источник, откуда взят фрагмент.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оформляют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делает текст точнее, помогает опираться на авторитетный источник и показывает, что автор работы умеет работать с информацией аккуратно.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она полезна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используют цитаты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тематическое обобщение по типичным сферам употребления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особенно полезны там, где нужно точно передать формулировку и опереться на источник.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цитаты встречаются в учебных и публицистических текстах, потому что там важны точность и доказательность.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сокращают цитату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цитате нужно убрать часть текста, пропуск обозначают многоточием. При этом нельзя скрывать важные слова так, чтобы изменился смысл или нарушилась логика высказывания.
</a:t>
            </a:r>
            <a:endParaRPr lang="en-US" sz="1278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фрагмента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Сокращённая цитата должна передавать основную мысль без искажений. Нужно бережно сохранять авторский стиль, грамматическую связность и те слова, которые важны для понимания.
</a:t>
            </a:r>
            <a:endParaRPr lang="en-US" sz="1242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точность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заменять слова автора своими или менять смысл под удобную формулировку. Даже небольшое искажение делает цитату неточной и может исказить содержание всего текста.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подмен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цитату добавляют уточнение, его заключают в квадратные скобки. Так читатель понимает, где заканчиваются слова автора и где начинается пояснение составителя текста.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в скобках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Эпиграф как особый вид цитаты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странице тетради мальчик аккуратно выписал короткую фразу любимого писателя. Она сразу задала тон всему сочинению и помогла читателю понять, о чём будет идти речь. Эпиграф стал как тихий ключ к теме.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перед рассказом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главой о дружбе учительница поставила ёмкую цитату из стихотворения. Несколько слов создали настроение, связали текст с главной проблемой и сделали вступление более выразительным. Именно так эпиграф подготавливает читателя к восприятию.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мысль с характером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2000" y="1128392"/>
            <a:ext cx="2706300" cy="168086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передаче чужой речи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одном предложении соединяют прямую и косвенную речь без необходимости. В результате текст становится тяжёлым, а мысль передаётся неточно и сбивчиво.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Смешаны формы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указать автора или источник цитаты, текст выглядит неполным. Читателю трудно проверить слова и понять, откуда взято высказывание.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источника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слишком свободном пересказе авторские слова теряют точность. Это особенно опасно в цитатах, где важно сохранить не только общий смысл, но и формулировку.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Искажён смысл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95100" y="177985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Чужую речь иногда записывают как обычное предложение, забывая о кавычках. Из-за этого непонятно, где заканчиваются слова автора и начинается высказывание другого человека.
</a:t>
            </a:r>
            <a:endParaRPr lang="en-US" sz="976" dirty="0"/>
          </a:p>
        </p:txBody>
      </p:sp>
      <p:sp>
        <p:nvSpPr>
          <p:cNvPr id="20" name="Text 9"/>
          <p:cNvSpPr txBox="1"/>
          <p:nvPr/>
        </p:nvSpPr>
        <p:spPr>
          <a:xfrm>
            <a:off x="535613" y="130940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кавычек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3350000" y="177985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двоеточии и тире часто появляются, когда путают прямую речь с косвенной. Тогда предложение выглядит неграмотно и нарушает привычную для русского языка схему.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3390512" y="130940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Сбита пунктуация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 типичных моделях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меняется пунктуация в зависимости от места слов автора и способа передачи чужой речи.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зависит не от «красивого» оформления, а от грамматической модели предложения. Главное — определить тип чужой речи и место слов автора.
</a:t>
            </a:r>
            <a:endParaRPr lang="en-US" sz="12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передачи чужой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цели высказывания и требуемой точности.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899185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9250" y="1879185"/>
            <a:ext cx="27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91518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в разных типах текстов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повестях чужая речь помогает показать характер героя, его настроение и отношение к окружающим. По репликам читатель лучше понимает, как персонаж мыслит и говорит.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беседах с участниками событий чужая речь передаёт слова очевидцев и специалистов. Это делает сообщение более точным и помогает отличить факт от комментария.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интервью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научно-популярных материалах цитаты подтверждают выводы и связывают текст с источником. Так сообщение становится убедительнее, а мысль автора — яснее.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правильно оформленная цитата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правилам цитирования в школьном курсе русского языка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выглядит убедительно только тогда, когда все элементы работают вместе. Особенно важно не потерять границы чужой речи и аккуратно оформить ссылку на источник.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элемент — дословная передача слов. Остальные части оформляют и подтверждают её, но не заменяют точность оригинала.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Смысл, кавычки и источник — три проверки, которые помогают избежать искажения чужой мысли и делают учебную работу аккуратной и честной.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нужно проверить перед сдачей работы.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проверки чужой речи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чужую речь с оригиналом: не потеряна ли главная мысль, не заменены ли важные слова и не исказилась ли цитата при сокращении.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совпадает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смотрят, есть ли автор, название произведения или другой источник. Это особенно важно для цитаты, потому что она должна быть проверяемой и точной.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указан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кавычки, двоеточие, тире и знаки конца предложения. Ошибка в одном знаке может изменить границу между словами автора и чужой речью.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верна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речь: точность, смысл, уважение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разницу между прямой речью, косвенной речью и цитатой, писать станет легче. Точные слова, правильные знаки и указание источника делают текст грамотным и честным.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2026-05-29T08:15:40Z</dcterms:created>
  <dcterms:modified xsi:type="dcterms:W3CDTF">2026-05-29T08:15:40Z</dcterms:modified>
</cp:coreProperties>
</file>