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Чайковский: жизнь, любовь, смерть и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композитора, чья музыка говорит о самых глубоких чувствах.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жил в время быстрых перемен: росли города, открывались театры и консерватории, а музыка всё чаще становилась профессией. Его стиль вобрал русскую песенность, европейскую традицию и яркую сценичность.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века: эпоха, сформировавшая Чайковского
</a:t>
            </a:r>
            <a:endParaRPr lang="en-US" sz="2224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Воткинске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 год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родился в Воткинске в семье горного инженера. Дом был наполнен порядком, а рядом с ним с ранних лет звучали музыка и песни.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композитор особенно запоминал фортепиано, домашнее музицирование, колокольные звоны и напевную русскую речь. Всё это позже стало частью его музыкального языка.
</a:t>
            </a:r>
            <a:endParaRPr lang="en-US" sz="1113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оставшееся в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первых лет жизни он пронёс через всю биографию. Именно они помогли ему чувствовать мелодию как живую речь и создавать очень выразительные темы.
</a:t>
            </a:r>
            <a:endParaRPr lang="en-US" sz="11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Чайковский учился в Императорском училище правоведения и несколько лет служил в министерстве. Лишь позже он решился полностью связать жизнь с музыкой, хотя интерес к ней был с детства.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путь к профессии композитора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1862 году он поступил в Петербургскую консерваторию, а затем преподавал в Московской консерватории. Его путь показывает, что талант раскрывается через учёбу, труд и настойчивость, а не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переживал и как это слышно в музыке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чувства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писал о любви и душевной привязанности очень искренне. В его музыке из-за этого часто появляются тёплые, певучие мелодии, которые звучат доверительно и близко к человеку.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нередко чувствовал внутреннюю тревогу и неуверенность. Эти состояния слышны в напряжённых эпизодах, где музыка будто ищет опору, а затем неожиданно становится светлее.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как признание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он делился не только новостями, но и переживаниями. Благодаря им видно, что музыка для него была способом говорить о том, о чём трудно сказать вслух.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отражение характера
</a:t>
            </a:r>
            <a:endParaRPr lang="en-US" sz="1238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соседствуют грусть, нежность и вспышки надежды. Такое сочетание делает музыку Чайковского очень человечной и понятной слушателям любого возраста.
</a:t>
            </a:r>
            <a:endParaRPr lang="en-US" sz="10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впечатления композитора постоянно превращались в музыкальные образы.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творчество Чайковского тесно связаны: личные переживания и впечатления превращались в узнаваемый музыкальный язык.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жизни Чайковского и их отражение в музыке
</a:t>
            </a:r>
            <a:endParaRPr lang="en-US" sz="214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П. И. Чайковского, его письма и основные произведения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Чайковского любовь редко звучит как простая радость: чаще в ней слышны надежда, сомнение и тревога. Поэтому его мелодии кажутся особенно искренними и живыми.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одна из главных тем его творчества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романсах он передавал тонкие переживания человеческого сердца. Небольшая форма помогала ему делать музыку почти похожей на доверительный разговор.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операх чувство любви часто связано с выбором, ревностью или утратой. Из-за этого музыка становится драматичной и помогает понять характеры героев без длинных объяснений.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медленных частях симфоний и концертов любовь слышна как тёплая, протяжная мелодия. Она может быть светлой, но в ней почти всегда есть оттенок тоски.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это слышно в балетах, операх и симфониях, где одно чувство быстро сменяет другое.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и драматизм занимают главное место, а танцевальность, трагизм и надежда дополняют образ музыки, соединяющей грусть и свет.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слышны в музыке Чайковского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произведений Чайковского, без точных статистических измерений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Балеты, которые знает весь мир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«Лебединое озеро»: музыка о тоске и надежде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рассказывает сказочную историю, где красота соседствует с печалью. Мелодии здесь звучат так выразительно, что легко представить и лебединое озеро, и тревогу героев, и их надежду на освобождение. Именно поэтому спектакль запоминается с первых звуков.
</a:t>
            </a:r>
            <a:endParaRPr lang="en-US" sz="10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«Спящая красавица»: торжество сказки и танца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балете особенно заметны блеск, изящество и праздничное настроение. Музыка помогает увидеть королевский двор, волшебство и движение танца, словно каждая сцена подсвечена яркими красками и наполнена ожиданием чуда.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«Щелкунчик»: зимняя сказка для сцены и зала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балет любят за знакомые мелодии и ощущение праздника. В нём есть и лёгкость, и волшебство, и детское удивление, поэтому музыка легко представляется как новогодняя сказка, оживающая на сцене.
</a:t>
            </a:r>
            <a:endParaRPr lang="en-US" sz="11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симфониях Чайковского слышны борьба, сомнение и сильное внутреннее напряжение. Он часто строит музыку так, будто человек проходит через трудный путь к свету.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Симфонии: музыка больших переживаний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известна Шестая симфония — «Патетическая». В ней есть мощные подъёмы, резкие контрасты и моменты тишины, которые звучат почти как прощание.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не просто украшает концерт, а рассказывает о сложных чувствах без слов. Поэтому симфонии Чайковского легко воспринимаются как история человеческой души.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чувства к музыкальному образу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 Чайковского жизненное впечатление превращается в завершённое произведение.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операх «Евгений Онегин» и «Пиковая дама» Чайковский показывает не только события, но и внутренний мир героев: их любовь, сомнения, ревность и сожаление.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 судьбы героев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Арии и дуэты у него звучат как разговор чувств, а оркестр подсказывает то, что персонажи не говорят вслух, — тревогу, надежду, обиду или предчувствие беды.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оперы легко понимать даже без сложного сюжета: музыка сама раскрывает, кто страдает, кто ждёт ответа и почему судьба героев складывается драматично.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Чайковский много писал о работе, сомнениях, усталости и радостях. Эти тексты помогают увидеть не только известного композитора, но и очень чувствительного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рукописи композитора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показывают, как тщательно он выстраивал музыку: исправлял, дописывал, переделывал. Благодаря письмам и черновикам видно, что его произведения рождались из переживаний и постоянного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самых популярных жанров, у Чайковского есть произведения, которые часто звучат как в концертных программах, так и в учебных классах.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Балеты и симфонии занимают лидирующие позиции, потому что именно они сильнее всего связаны с мировым сценическим и концертным репертуаром.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Чайковского стали самыми известными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учебному обзору наследия П. И. Чайковского; дата не требуется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смерть композитора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1893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Чайковский дирижировал премьерой Шестой симфонии. Это выступление стало одним из самых важных событий его последних месяцев.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ноября 1893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умер в возрасте 53 лет. Его смерть потрясла современников и сразу стала заметной темой для обсуждения.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версии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возникло много споров о причинах смерти Чайковского. Историки продолжают изучать документы, но окончательный ответ по-прежнему вызывает вопросы.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у Чайковского по-своему передают сильные человеческие чувства и драматические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произведениях чувства героев передаются через музыку так же ясно, как через сюжет, поэтому трагедия и любовь звучат особенно сильно.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Чайковского, в которых слышны любовь и трагедия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П. И. Чайковского; обобщение учебного материала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90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980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415" y="1815640"/>
            <a:ext cx="251700" cy="20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690" y="3523020"/>
            <a:ext cx="15637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4417" y="3536253"/>
            <a:ext cx="251700" cy="2237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Чайковского понятна детям и взрослым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Певучие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темы легко запоминаются, потому что они звучат ясно, красиво и словно подражают человеческому голосу. Даже короткий фрагмент сразу остаётся в памяти.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слышны радость, страх, нежность, тоска и надежда. Поэтому слушатель узнаёт в ней собственные переживания, даже если давно не изучал классику.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Балеты и оперы делают музыку наглядной: она помогает представить танец, жест, характер героя и смену событий, а не только слушать звуки.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разному возрасту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слышат сказку и яркие образы, взрослые — глубокие смыслы и драму. Одна и та же музыка открывается по-разному, но остаётся понятной всем.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в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Чайковского звучат в театрах, концертных залах, мультфильмах и на праздниках. Благодаря этому его музыка знакома людям с раннего возраста.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превращается в музыку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события биографии Чайковского становились темами и образами его произведений.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музыка Чайковского звучит в лучших театрах и концертных залах мира. Его балеты и симфонии остаются частью постоянного репертуара и не теряют популярности.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Чайковского сегодня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музыкальных учреждениях его произведения изучают как пример красивой мелодии, выразительного оркестра и умения передавать сложные чувства простыми средствами.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слушателей Чайковский — символ русской классической музыки: узнаваемой, глубокой и близкой людям разных стран, даже если они только начинают знакомиться с классикой.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— композитор, который говорил музыкой о 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прожил жизнь, полную труда, сомнений и творчества, а его музыка превратила любовь, одиночество и тревогу в понятные каждому образы, которые звучат и сегодня.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2026-05-25T00:25:22Z</dcterms:created>
  <dcterms:modified xsi:type="dcterms:W3CDTF">2026-05-25T00:25:22Z</dcterms:modified>
</cp:coreProperties>
</file>