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треугольника: когда три отрезка действительно могут стать треугольником
</a:t>
            </a:r>
            <a:endParaRPr lang="en-US" sz="218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из трёх отрезков получится треугольник?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знать в 7 классе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самая простая замкнутая фигура из трёх отрезков. Это правило помогает сразу понять, какие длины можно соединить в одну фигуру, а какие дадут только ломаную. Поэтому оно полезно и в геометрии, и в задачах на построение.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неравенства треугольника
</a:t>
            </a:r>
            <a:endParaRPr lang="en-US" sz="2757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треугольника выполняются три неравенства: сумма каждой пары сторон больше третьей стороны. Это означает, что ни одна сторона не может быть длиннее или равна сумме двух других.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набор чисел, достаточно найти наибольшую сторону и сравнить её с суммой двух остальных. Если сумма больше, треугольник возможен; если нет, построение невозможно.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работает для любых сторон: равностороннего, равнобедренного и разностороннего. Вид фигуры меняется, но условие остаётся одним и тем же для всех случаев.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условия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появляется только тогда, когда два отрезка вместе достаточно длинные, чтобы их концы встретились в одной точке и замкнули фигуру.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двух сторон меньше третьей, отрезки не дотягиваются друг до друга. В таком случае получается незамкнутая ломаная, а не треугольник.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не 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двух сторон равна третьей, все три точки оказываются на одной прямой. Это уже не треугольник, а вырожденная фигура.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сравнить на схеме два случая: настоящий треугольник и три отрезка, которые не могут сомкнуться. Так правило становится наглядным и 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нескольких наборов длин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важна не каждая отдельная сторона, а сравнение наибольшей длины с суммой двух других.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с достаточной суммой двух меньших сторон проходят проверку. Если одна сторона слишком велика, треугольник не образуется.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из условия задания; проверка по неравенству треугольника.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быстрой проверки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сумму двух меньших сторон с наибольшей и сразу получите ответ, подходит ли набор для треугольника.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решает одно сравнение: наибольшая сторона должна быть меньше суммы двух остальных.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из условия задания; проверка по неравенству треугольника.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строго больше нужен, чтобы исключить вырожденный случай. Если суммы сторон только равны, треугольник не образуется и фигура превращается в отрезок.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неравенства треугольника в школьной геометрии.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лежат на одной прямой при равенстве сторон.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трёх сторон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возможности построения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третьей стороной и интервалом значений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известны, третья должна быть больше их разности. Иначе один отрезок окажется слишком коротким и не сможет замкнуть фигуру.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третья сторона должна быть меньше суммы известных сторон. Это условие показывает, что слишком длинный отрезок тоже не подходит для построения.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 сторонах 5 см и 7 см третья сторона должна быть больше 2 см и меньше 12 см. Такой интервал удобно использовать в задачах на неизвестную длину.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пример: верёвка и три колышка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Колышки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три колышка, вбитые в землю, и верёвку, которой нужно соединить их по контуру. Если две стороны уже равны 4 м и 6 м, третья должна быть больше 2 м и меньше 10 м. Тогда верёвка сможет замкнуться в треугольник.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длины не хватает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слишком длинный кусок верёвки, он не образует нужную фигуру: концы не сойдутся в третьей точке. Такой опыт легко показать на улице или на листе бумаги, и он хорошо объясняет, почему геометрическое правило связано с обычными измерениями.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наборы длин подходят чаще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стороны по длине, тем выше шанс, что их можно сложить в треугольник без нарушения правила.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с более сбалансированными сторонами проходят проверку чаще; слишком большая третья сторона делает построение невозможным.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из условия презентации.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в разных видах треугольников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стороны равны, правило выполняется автоматически: каждая сторона меньше суммы двух других, поэтому треугольник всегда существует.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и разносторонний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треугольников с разными сторонами проверка остаётся той же: сравнивают наибольшую сторону с суммой двух остальных.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3, 3, 7 не подходит: сумма двух сторон меньше третьей. Вид треугольника не меняет само правило существования.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быстрой самопроверки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на неравенство треугольника.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сумму двух меньших сторон с наибольшей и сразу определите, возможен ли треугольник.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двух меньших сторон строго больше наибольшей, треугольник существует; при равенстве или меньшей сумме — нет.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в задачах на построение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сравните длины сторон. Если хотя бы одно условие неравенства нарушено, треугольник по трём сторонам построить нельзя, и чертёж сразу теряет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проверка помогает не тратить время на невозможное построение. В школьной задаче достаточно вычислений на сравнение, чтобы понять, получится ли фигура.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служит быстрой самопроверкой: если данные записаны неверно, неравенство сразу покажет ошибку. Это особенно полезно в задачах на построение и измерение.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допустимую третью сторону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двум известным сторонам и условию существования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разных значениях третьей стороны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строгое неравенство и равенство: именно от этого зависит, получится ли замкнутая фигура.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существует только при строгом условии. Равенство даёт вырожденный случай, а превышение делает построение невозможным.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определению неравенства треугольника.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проверке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ту 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самой большой считают не максимальную длину, и сравнение сразу становится неверным. Всегда сначала находите наибольшую сторону среди трёх чисел.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≥ здесь недопустим: при равенстве получается не треугольник, а вырожденная фигура. Строгое неравенство обязательно сохраняется во всех задачах.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2850" y="4115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границу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осторожно нужно работать с числами, близкими к равенству. В таких примерах одна лишняя единица может полностью изменить ответ.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30237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только одно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треугольника важно правило для любой пары сторон. Но на практике достаточно сравнить наибольшую сторону с суммой двух остальных — так проверка проще и надёжнее.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0237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не те 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прибавить две самые большие стороны вместо двух меньших. Для проверки всегда используют сумму двух сторон, которые вместе сравнивают с наибольшей.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наборы сторон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каждый набор по одному и тому же правилу: сравните наибольшую сторону с суммой двух остальных.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 сам набор чисел, а их соотношение. Если сумма двух меньших сторон больше наибольшей, ответ положительный.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тренировочным примерам.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используется это правило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и на местности неравенство помогает понять, какой путь короче. Прямой отрезок между двумя точками всегда не длиннее пути через третью точку.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деталей и схем проверяют, возможна ли конструкция с заданными размерами. Это защищает от ошибок ещё до начала работы.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изображения фигур и расчёта расстояний тоже опираются на это свойство. Оно помогает программе сохранять корректные формы и связи между точками.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путь идёт через промежуточный пункт, он обычно длиннее прямого. Поэтому правило удобно использовать и в повседневных задачах с картой или схемой.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 — это проверка на возможность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 главное: треугольник существует только тогда, когда сумма любых двух его сторон строго больше третьей. Это простое правило помогает решать задачи уверенно и без лишних ошибок.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2026-05-29T02:12:20Z</dcterms:created>
  <dcterms:modified xsi:type="dcterms:W3CDTF">2026-05-29T02:12:20Z</dcterms:modified>
</cp:coreProperties>
</file>