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 мировой экономике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делится на роли: государства, ТНК, банки, организации и союзы определяют цены, торговлю и занятость.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географии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география объясняет, как потоки товаров, капитала, информации и людей меняют карту мира. После 2000 года усилились поставочные цепочки и цифровые сервисы, а кризисы, санкции, пандемии и климатические риски стали напрямую воздействовать на хозяйство стран.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как главные участники мировой экономики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остаются ключевыми носителями экономической власти: они собирают налоги, принимают законы, регулируют внешнюю торговлю и поддерживают национальную валюту, влияя на бизнес и повседневную жизнь населения.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меняют правила игры через таможенные пошлины, санкционные режимы, условия для инвестиций и стратегические отраслевые программы, поэтому решения властей отражаются на цепочках поставок и занятости.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в мировой экономике обычно связывают с США, Китаем, странами Европейского союза, Японией и Индией: именно они создают заметную долю мирового ВВП и формируют крупные рынки для товаров и услуг.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крупнейших экономик в мировом ВВП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МВФ, в 2024 году США и Китай вместе создавали примерно треть мирового ВВП, а остальная часть распределялась между многими странами.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концентрацию экономической мощи: доминируют несколько центров, а большинство государств имеет заметно меньшую долю в мировой экономике.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данные по номинальному ВВП; значения на диаграмме — оценочные и округлённые (2024).
</a:t>
            </a:r>
            <a:endParaRPr lang="en-US" sz="13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и их география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продукт может объединять разработки в одной стране, компоненты из другой и сборку в третьей. Так ТНК выстраивают глобальные цепочки: заводы, склады и сервисные центры работают по всему миру, а потребитель получает товар «в одном месте», собранный из разных источников.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электроника становится «международной»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в пищевой промышленности управляют сырьём, переработкой и дистрибуцией так, чтобы сохранять стабильные поставки. Их исследовательские центры и производственные площадки помогают адаптировать продукты к местным рынкам, а филиалы связывают регионы через экспорт и импорт.
</a:t>
            </a:r>
            <a:endParaRPr lang="en-US" sz="943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напитки как мировая логистика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бренды нередко производят разные узлы в разных странах и собирают машины там, где это выгоднее по логистике и спросу. Для географии это важно: транспортные маршруты и порты становятся частью экономической карты, а рабочие места распределяются неравномерно.
</a:t>
            </a:r>
            <a:endParaRPr lang="en-US" sz="987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Автопром и сеть заводов по регионам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7385" y="1145300"/>
            <a:ext cx="3169331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институты и их роль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финансового сектора поддерживают движение денег и доверие в экономике: одни управляют ценой кредита, другие — рынком ценных бумаг, третьи — оценкой рисков.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институты действуют на разных «уровнях»: от решений по ставкам до оценки рисков. Поэтому изменения в одном месте быстро отражаются на стоимости кредитов и инвестициях в других регионах.
</a:t>
            </a:r>
            <a:endParaRPr lang="en-US" sz="1155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BIS и материалы национальных центральных банков.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мировой экономический цикл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связи между спросом, кредитованием, производством, торговлей и реакцией денежно-кредитной политики; внешние шоки — отдельные ветви.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 правила мировой экономики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 регулирует торговые споры и помогает снижать барьеры между государствами. Благодаря общим нормам легче планировать торговлю и инвестиции.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ВТО: торговые правила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ОЭСР изучает экономическую политику развитых стран и публикует сравнительную статистику. Её выводы помогают понимать различия в результатах реформ и эффективности мер.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ОЭСР: анализ и сопоставления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 помогает странам при кризисах платежного баланса и следит за устойчивостью валютных режимов, поддерживая предсказуемость в международных расчетах.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МВФ: валютная стабильность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финансирует проекты в инфраструктуре, образовании и здравоохранении. Это помогает странам с более низким уровнем дохода наращивать экономический потенциал.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банк: развитие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экономические объединения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меняет экономическую географию: Европейский союз, АСЕАН, USMCA, Африканская континентальная зона свободной торговли и Евразийский экономический союз снижают торговые барьеры внутри регионов.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стандарты и упрощение перемещения товаров (а иногда и факторов производства) усиливают роль соседства, транспортной доступности и инфраструктуры, делая выгоды более ощутимыми для ближайших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мировой торговли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 ВТО, значимая часть мирового экспорта машин, электроники, химической продукции и промежуточных товаров концентрируется в нескольких узлах.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 подчёркивает: международная торговля опирается на транспортные коридоры, порты и промышленные районы, усиливающие роль «центров притяжения».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(World Trade Organization), внешнеторговая статистика; значения на диаграмме — оценочный индекс, так как точные доли не приведены в задании. (Актуальность по последним публикациям ВТО).
</a:t>
            </a:r>
            <a:endParaRPr lang="en-US" sz="8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25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7338" y="3241125"/>
            <a:ext cx="439200" cy="3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9537" y="1500220"/>
            <a:ext cx="439200" cy="35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125" y="1480700"/>
            <a:ext cx="439200" cy="390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поставляющие сырьё и энергию
</a:t>
            </a:r>
            <a:endParaRPr lang="en-US" sz="3100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3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 и государства Персидского залива обеспечивают значимую долю мировых поставок нефти и газа. Их доходы напрямую зависят от цен, а любые перебои в добыче и транзите быстро отражаются на топливе.
</a:t>
            </a:r>
            <a:endParaRPr lang="en-US" sz="993" dirty="0"/>
          </a:p>
        </p:txBody>
      </p:sp>
      <p:sp>
        <p:nvSpPr>
          <p:cNvPr id="15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предложение нефти, газа или удобрений сжимается, растут расходы на топливо и производство продуктов питания. Затем дорожают промышленные товары, что особенно заметно в электронике, транспорте и строительстве.
</a:t>
            </a:r>
            <a:endParaRPr lang="en-US" sz="981" dirty="0"/>
          </a:p>
        </p:txBody>
      </p:sp>
      <p:sp>
        <p:nvSpPr>
          <p:cNvPr id="17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шоки и эффект домино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логистические пути нарушаются — из-за кризисов, санкций или сезонных факторов — сырьё дорожает быстрее всего. Это усиливает влияние поставщиков на цены транспорта, промышленной продукции и повседневных товаров.
</a:t>
            </a:r>
            <a:endParaRPr lang="en-US" sz="981" dirty="0"/>
          </a:p>
        </p:txBody>
      </p:sp>
      <p:sp>
        <p:nvSpPr>
          <p:cNvPr id="19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7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транспортных маршрутов
</a:t>
            </a:r>
            <a:endParaRPr lang="en-US" sz="1277" dirty="0"/>
          </a:p>
        </p:txBody>
      </p:sp>
      <p:sp>
        <p:nvSpPr>
          <p:cNvPr id="20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положение сырьевых стран тесно связано с устойчивостью институтов и безопасностью мест добычи. Даже локальные риски могут привести к спекулятивным ожиданиям и резким колебаниям мировых контрактных цен.
</a:t>
            </a:r>
            <a:endParaRPr lang="en-US" sz="981" dirty="0"/>
          </a:p>
        </p:txBody>
      </p:sp>
      <p:sp>
        <p:nvSpPr>
          <p:cNvPr id="21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7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стабильность районов добычи
</a:t>
            </a:r>
            <a:endParaRPr lang="en-US" sz="1277" dirty="0"/>
          </a:p>
        </p:txBody>
      </p:sp>
      <p:sp>
        <p:nvSpPr>
          <p:cNvPr id="22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Канада, Австралия и Бразилия поставляют широкий спектр руд и металлов. География добычи и инфраструктура доставки определяют, насколько быстро сырьё попадает в промышленность и как меняются издержки.
</a:t>
            </a:r>
            <a:endParaRPr lang="en-US" sz="981" dirty="0"/>
          </a:p>
        </p:txBody>
      </p:sp>
      <p:sp>
        <p:nvSpPr>
          <p:cNvPr id="23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 руды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1669307"/>
            <a:ext cx="4335300" cy="26776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рынки будущего спроса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формируется наиболее перспективный спрос: крупное население, ускоряющийся рост экономики, высокая доля городского населения и молодёжь усиливают потребление жилья, транспорта, электроники и услуг.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странах спрос усиливают демография и урбанизация: рост городов и среднего класса меняет потребление — от базовых товаров к услугам, транспорту и цифровой инфраструктуре.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7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ОНН и Всемирный банк (сводные показатели: численность населения, урбанизация, динамика экономики)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Валюты и мировые резервы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резервов отражает доверие к финансовой системе и влиянию страны-эмитента: значимая роль доллара объясняется его ликвидностью и развитостью рынков капитала.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изменениях долей центральные банки стремятся к стабильности и надёжности ликвидности. Поэтому рост «альтернатив» идёт медленно и не отменяет доминирование основных валют.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данные по валютной структуре официальных валютных резервов (обобщённые сведения; точные проценты в диаграмме приведены условно).
</a:t>
            </a:r>
            <a:endParaRPr lang="en-US" sz="8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банки как регуляторы стабильности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резервная система США, Европейский центральный банк, Банк Англии, Банк Японии и Народный банк Китая влияют на инфляцию через процентные ставки и стоимость кредита для экономики.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регуляторов отражаются в обменных курсах и доходностях облигаций: меняются ставки по ипотеке, корпоративные заимствования и ожидания инвесторов относительно будущих цен.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стресса центральные банки снижают ставки, расширяют ликвидность и используют выкуп активов, чтобы удержать работу финансового сектора и не допустить каскадных просадок спроса.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рынки начинают «бояться», важна скорость мер и ясность сигналов. Поддержка ликвидности помогает снизить риск панических распродаж и удерживает доверие к системе.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поставок и география уязвимостей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типовой маршрут товара: от добычи до потребления, а уязвимости связаны с микрочипами, перевозками, портами, энергетикой и логистическими узлами.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и новые экономические гиганты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Microsoft, Amazon, Alphabet, Tencent, Alibaba и Meta усиливают влияние мировой экономики за счёт облачных сервисов, интернет-торговли, рекламы и обработки данных. Их бизнес зависит от скорости обмена информацией и работы платформ.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идёт не только о масштабе капитализации: контроль над цифровой инфраструктурой и пользовательскими данными влияет на маркетинг, цепочки продаж и доступ к технологиям для других компаний и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долг и финансовая уязвимость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совокупный долг повышает чувствительность к процентным ставкам: при их росте обслуживание задолженности дорожает, усиливая давление на бюджеты и прибыль компаний.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значительная часть долга привязана к внешнему финансированию и импорту, риски для страны возрастают быстрее: ухудшается платёжеспособность и растёт стоимость заимствований.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международных финансов (IIF), обобщённые оценки по динамике глобальной задолженности до 2024 года; линии на графике приведены условно для визуализации структуры.
</a:t>
            </a:r>
            <a:endParaRPr lang="en-US" sz="8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2013" y="1145300"/>
            <a:ext cx="472007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4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выигрывает и кто рискует в мировой экономике
</a:t>
            </a:r>
            <a:endParaRPr lang="en-US" sz="2534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участников мировой экономики, их источник силы и наиболее вероятные угрозы. Важно, что выгоды и уязвимости распределяются неодинаково, поэтому изменения в правилах или рынках затрагивают всех по-разному.
</a:t>
            </a:r>
            <a:endParaRPr lang="en-US" sz="991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обычно связаны с контролем ресурсов, технологий или правил, а риски — с зависимостью от внешних условий: рынков, доверия и ограничений.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логики экономических механизмов по описанию участников мировой экономики; опора на роль институтов и финансовых связей (без точных процентов).
</a:t>
            </a:r>
            <a:endParaRPr lang="en-US" sz="9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тренды мировой экономики XXI века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усиливается из-за санкций, торговых конфликтов и борьбы за технологии. Компании и страны выстраивают параллельные цепочки поставок, чтобы снижать зависимость от одного направления.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повестка становится фактором конкурентоспособности: растут инвестиции в возобновляемую энергетику, а спрос на редкоземельные металлы и «зелёные» решения влияет на мировую географию добычи и производства.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данные постепенно превращаются в экономический ресурс: выигрывают те, кто владеет инфраструктурой, вычислительными мощностями и доступом к качественным данным для обучения моделей.
</a:t>
            </a:r>
            <a:endParaRPr lang="en-US" sz="1362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важнее не только размер ВВП, но и контроль над технологиями, транспортными коридорами, ключевыми платформами и узлами логистики. Отсюда — новые точки влияния и новые уязвимости.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мировая экономика — сеть взаимосвязей, а не единый центр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— это взаимодействие государств, корпораций, банков, международных организаций и региональных объединений. Понимание их ролей помогает объяснять кризисы, движение цен и изменения мировой географии хозяйства.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2026-05-13T22:35:27Z</dcterms:created>
  <dcterms:modified xsi:type="dcterms:W3CDTF">2026-05-13T22:35:27Z</dcterms:modified>
</cp:coreProperties>
</file>