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Discussing purposes: зачем и как это выражается в английском языке
</a:t>
            </a:r>
            <a:endParaRPr lang="en-US" sz="276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цели точно, коротко и по-английски.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в английском: цель, намерение, причина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объяснять, зачем совершается действие, и выбирать правильные конструкции. В 7 классе она особенно полезна в школьных, бытовых и разговорных ситуациях, где важно отличать цель, причину и 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нужна цель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домашних заданиях мы часто объясняем, зачем что-то делаем: пишем, читаем, повторяем правила или идём в библиотеку за нужной книгой.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кружках и на тренировках цель помогает рассказать, для чего нужна практика, почему нужен режим и зачем спортсмены повторяют упражнения снова и снова.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дом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и дома легко говорить о цели вещей и действий: купить продукты, сохранить порядок, подготовить рюкзак или собрать предметы для занятия.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разговорах и текстах цель делает речь понятнее: мы объясняем, почему написали сообщение, куда идём и для чего просим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Цель, причина и результат в английской речи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отвечает на вопрос why? в смысле «с какой целью?». Это объяснение намерения: действие совершается ради будущего результата, которого хотят достичь.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Cause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Cause отвечает на why? в значении «почему?». Здесь речь идёт о причине события или состояния, поэтому часто используются because, because of и due to.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 показывает итог действия. Сначала что-то происходит, а потом появляется следствие, поэтому важно не путать его с целью, которая стоит впереди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81" y="1595710"/>
            <a:ext cx="338466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выражения цели: формы и 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цель в английском может передаваться разными конструкциями.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можно выражать кратко или через целое предложение; выбор зависит от того, насколько подробно нужно объяснить намерение.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Discussing purposes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+ infinitive как самый простой способ сказать о цели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to + verb особенно удобна, когда цель выражена одним действием. Она звучит естественно и помогает быстро составить понятное предложение без лишних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учеников часто встречаются сочетания to learn English, to help a friend, to buy some food и to get to school on time.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эта форма стоит после основного действия и показывает, ради чего оно совершается. Поэтому предложение становится логичным и легко читается.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действия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+ infinitive — хороший выбор для 7 класса, потому что конструкция простая, привычная и подходит для большинства коротких учебных примеров.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начала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конструкции цели встречаются чаще всего в учебных 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формулировки из учебных заданий и коротких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to + infinitive: это самая простая и универсальная форма для выражения цели.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Discussing purposes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order to: более формальный способ выразить цель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order to переводится как «для того чтобы» и звучит более формально, чем простое to + verb. Эту конструкцию выбирают, когда нужно сделать речь немного точнее и официальнее.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in order to всегда ставится глагол в начальной форме. Это правило помогает не ошибиться и делает предложение грамматически правильным и аккуратным.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появляется в учебных текстах, правилах, инструкциях и сообщениях, где важно ясно показать назначение действия или объяснить его цель без двусмысленности.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целью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нужную конструкцию и проверить смысл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that: когда нужно показать цель через целое предложение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 деньги на рюкзак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откладывал карманные деньги неделями и записывал каждую покупку в блокнот. Он хотел купить новый рюкзак, so that he could carry books more comfortably. На доске рядом учитель подчеркнул эту часть, чтобы показать, как цель связывает два предложения.
</a:t>
            </a:r>
            <a:endParaRPr lang="en-US" sz="915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просьба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наклонилась к другу и сказала шёпотом, чтобы не мешать уроку. Она говорила so that the teacher would continue the lesson спокойно, а остальные ученики не отвлекались. Такая конструкция помогает объяснить цель действия подробно и естественно.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для свежего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чтения ученик открыл окно и посмотрел, как в класс входит прохладный воздух. Он сделал это so that fresh air could come in, и в комнате стало легче дышать. Это хороший пример, когда цель лучше передать целым предложением.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purpose и cause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Намерение действия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показывает, зачем человек что-то делает, и обычно связано с целью, которая еще только должна быть достигнута. В таких предложениях важно показать ожидаемый результат, а не объяснять уже случившееся.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Cause отвечает на вопрос почему в значении «по какой причине». После because, because of и due to мы объясняем, что уже произошло или почему возникло состояние, а не называем цель действия.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отвечает на «для чего?», нужна конструкция цели. Если она объясняет «из-за чего?» или «почему так получилось?», выбирают причину. Такой быстрый вопрос помогает не смешивать 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предложений: цель и причина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действие может описываться по-разному: через намерение или через объяснение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показывает намерение и цель действия, а cause объясняет причину уже совершённого поступка или состояния.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Discussing purposes, адаптированные для учебного объяснения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цели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там, где ученик должен выбрать между короткой и более сложной конструкцией. Особенно внимательно стоит проверять смысл, а не только перевод отдельных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смешение цели и причины; реже ошибаются в простых моделях с to + verb.
</a:t>
            </a:r>
            <a:endParaRPr lang="en-US" sz="128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по теме purpose,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9546" y="2687716"/>
            <a:ext cx="298573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фразы, которые помогают говорить о цели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Purpose, goal, aim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цель прямо и коротко. Они полезны в ответах о планах, школьных заданиях и личных намерениях, когда нужно показать, к чему человек стремится.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Practice, prepare, improve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встречаются в темах о школе и хобби. С их помощью легко сказать, что ученик делает что-то ради лучшего результата, успеха или более уверенного ответа.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someone, succeed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подходят для ситуаций общения и совместной работы. Они показывают, что действие совершается ради другого человека, команды или удачного выполнения дела.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time, keep safe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фразы особенно удобны в повседневных примерах. Они помогают объяснить, зачем нужна вещь, почему выбирают определённое действие и какую пользу оно приносит.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перед записью или ответом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конструкцию цели и избежать грамматических ошибок в письменной и устной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для 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кладёт ручки и карандаши в пенал, чтобы ничего не потерялось в рюкзаке. На парте сразу становится аккуратнее, а нужные вещи легче найти во время урока.
</a:t>
            </a:r>
            <a:endParaRPr lang="en-US" sz="1302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 поиска кабинета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школы помогает быстро найти нужный кабинет, особенно в первый учебный день. Ребята смотрят на схему, чтобы не опоздать и спокойно дойти до класса вместе с друзьями.
</a:t>
            </a:r>
            <a:endParaRPr lang="en-US" sz="1241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ради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ученица читает короткие книги после уроков, чтобы лучше запоминать новые слова. На уроках она уже увереннее отвечает и легче понимает задания, где встречаются знакомые выражения.
</a:t>
            </a:r>
            <a:endParaRPr lang="en-US" sz="12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ученикам важно уметь говорить о цели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особенно заметно помогает в коротких ответах и простых диалогах. Чем чаще ученик использует конструкции цели, тем свободнее он подбирает нужную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показатели растут во всех видах речи, особенно в устных заданиях и диалогах.
</a:t>
            </a:r>
            <a:endParaRPr lang="en-US" sz="13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прогресса по теме purpose,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предложений для 7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выражения личного желания или плана. Она помогает начать простой ответ и связать намерение с дальнейшим действием без сложной грамматики.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to…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помогает показать результат, которого хотят добиться. Она особенно полезна, если нужно описать действие нескольких людей и объяснить его смысл.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speak quietly so that…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модель нужна, когда ученик объясняет причину отсутствия действия. Она полезна для сравнения цели и причины и для коротких письменных ответов.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does not… because…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звучит немного формальнее и хорошо подходит для учебных примеров. Она помогает объяснять, зачем нужна вещь, правило или школьное действие.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use… in order to…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удобна, когда одно действие совершается ради конкретной цели. Её легко использовать в рассказах о школе, домашних заданиях и подготовке к тестам.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study… to…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7003" y="1779938"/>
            <a:ext cx="493523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цели связана с другими разделами английского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цели помогают лучше понять форму to + verb и её место в предложении. Это укрепляет навыки, которые нужны и в других грамматических темах.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purpose показывает, как соединять части сложного предложения. Она учит выбирать between простым инфинитивом и придаточным предложением в зависимости от смысла.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предложения о цели удобно повторять слова из разделов school, hobbies, travel и daily routine. Новая грамматика работает вместе с уже знакомыми словами.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старшим классам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текстах ученикам нужно объяснять планы, намерения и советы. Раннее освоение purpose помогает писать точнее и увереннее в следующих 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делает речь понятной и точной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выражать цель, его английские предложения становятся яснее и логичнее. To + infinitive, in order to и so that помогают точно сказать, зачем совершается действие.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2026-05-31T00:19:57Z</dcterms:created>
  <dcterms:modified xsi:type="dcterms:W3CDTF">2026-05-31T00:19:57Z</dcterms:modified>
</cp:coreProperties>
</file>