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разжечь костёр безопасно и правильно
</a:t>
            </a:r>
            <a:endParaRPr lang="en-US" sz="282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разводить костёр без риска для людей и природы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костра важны каждому школьнику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на природе полезен, но при ошибке быстро выходит из-под контроля. Сухая трава, ветер и неосторожность превращают обычный отдых в опасную ситуацию.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костёр можно разводить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Разводить огонь можно только там, где это разрешено правилами, местными ограничениями и отсутствует официальный запрет на костры.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должна быть открытой и удалённой от сухой травы, кустов, деревьев и палаток, чтобы пламя не перекинулось на них.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заранее готовят воду, песок или землю для тушения; при сильном ветре, засухе и запрете костёр не разводят.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 место для 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снижения риска возгорания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 для костра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подходит ровная площадка без корней, сухой подстилки и нависающих веток. Поверхность должна быть очищена, а вокруг костра оставлено свободное пространство.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палатки, рюкзаков, деревьев и сухой травы нужно выдерживать безопасное расстояние в несколько метров. Рядом стоит держать воду и не размещать горючие вещи.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для розжига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 нужен первым: сухая береста, тонкая щепа, бумага без краски или другой очень сухой материал, который быстро схватывает пламя.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используют мелкий хворост и тонкие ветки. Они помогают огню окрепнуть, потому что постепенно передают тепло более крупным дровам.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поленья дают устойчивый жар, а сырые дрова лучше не брать: они дымят, плохо разгораются и могут быстро погаснуть.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разгораются быстрее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материал, тем меньше времени нужно для появления устойчивого пламени и тем меньше дыма выделяется в начале.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береста и тонкие ветки подходят лучше всего; влажные материалы заметно замедляют розжиг и ослабляют огонь.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безопасного разведения костра для ОБЗР; сравнительная оценка по влажности материала.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трёх слоёв огня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Трут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поджигают самый лёгкий и сухой материал. Он даёт первый маленький огонь, который нужен для запуска всего костра.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Тонкие ветки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трут загорелся, добавляют мелкий хворост. Он усиливает пламя и помогает огню перейти на более крупное топливо.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Крупные дрова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разгорания кладут сухие поленья. Между ними оставляют воздух, чтобы огню хватало кислорода и он не погас.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укладку дров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укладки зависит от цели костра и запаса сухих дров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— для быстрого огня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Шалаш складывают конусом вокруг трута из тонких веток. Такая форма быстро пропускает воздух, поэтому пламя поднимается высоко и костёр легче разжечь.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— для ровного жара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Колодец делают из коротких поленьев, уложенных квадратом или решёткой. Он горит ровнее и дольше удерживает жар, что удобно для готовки.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костров и их назначение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костры решают разные задачи: быстро разжечь огонь, приготовить еду, сэкономить дрова или долго согревать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костра выбирается не по привычке, а по цели похода, погоде и запасу сухих дров.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природе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поджигать костёр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розжига лучше всего подходят спички в водонепроницаемой упаковке, зажигалка или огниво. Они дают контролируемый огонь и позволяют аккуратно поджечь трут без лишнего риска.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поджигом важно заранее подготовить трут и уложить его так, чтобы к нему поступал воздух. Если всё сделано правильно, огонь разгорается спокойнее и устойчивее.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сухая бумага, береста и ватные диски с воском. Такие материалы быстро схватываются пламенем и помогают разжечь тонкие ветки, не оставляя опасных брызг.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Бензин, керосин, аэрозоли и другие горючие жидкости использовать нельзя. Они вспыхивают резко, могут обжечь руки и легко перекинуть пламя на одежду, траву или рядом стоящие вещи.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костру разгореться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способ розжига не поможет, если топливо сырое или уложено слишком тесно.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препятствия связаны с влажностью и подготовкой топлива: именно они чаще всего не дают огню набрать силу.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разведения костра и причин неудачного розжига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поддерживать огонь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Подкладывайте дрова только тогда, когда трут уже превратился в устойчивые угли. Слишком раннее добавление толстых поленьев может задушить пламя и замедлить горение.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между ветками оставались промежутки для воздуха. Если огонь начинает слабеть, лучше добавить несколько сухих тонких веток, чем сразу закрывать костёр большим поленом.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костёр без присмотра ни на минуту. Даже маленькое пламя может стать опасным, если рядом появится ветер, сухая трава или случайно упадёт искра.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стоит в стороне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убирают рюкзаки, куртки и пакеты подальше от огня, чтобы случайная искра не повредила вещи. Рядом остаётся только то, что нужно для костра: вода, лопата и сухие дрова.
</a:t>
            </a:r>
            <a:endParaRPr lang="en-US" sz="117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костра — только необходимое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вокруг костра видно свободное место без травы, пластика и аэрозолей. Сидеть удобно на безопасном расстоянии, а длинные рукава и закрытые брюки защищают от искр и горячего пепла.
</a:t>
            </a:r>
            <a:endParaRPr lang="en-US" sz="119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всегда под рукой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стоит ёмкость с водой, чтобы можно было быстро сбить пламя или залить угли. Такая простая мера делает отдых спокойнее и помогает контролировать огонь даже при внезапном порыве ветра.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зона вокруг костра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костёр дымит или искрит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обращения с огнём на природе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потушить костёр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Залить угли водой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Угли проливают водой до полного шипения, чтобы погасить жар и скрытое тление. Важно промочить не только верхний слой, но и весь костёр внутри.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Палкой или лопатой угли перемешивают, а затем снова поливают водой. Так легче увидеть участки, которые ещё остаются горячими или тлеют под пеплом.
</a:t>
            </a:r>
            <a:endParaRPr lang="en-US" sz="1010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Перемешать и проверить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Убедиться, что всё холодное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нет, используют песок или землю, но потом обязательно проверяют пепел руками на безопасном расстоянии. Костёр потушен только тогда, когда не осталось тепла и дыма.
</a:t>
            </a:r>
            <a:endParaRPr lang="en-US" sz="1004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чаще всего приводят к пожару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опасность создаёт не сам костёр, а спешка и невнимательность людей вокруг него.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связан с оставленным без присмотра огнём; остальные ошибки усиливают опасность и ускоряют распространение пламени.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нарушений правил пожарной безопасности на природе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костром и после него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помогает не забыть важные действия до розжига и после полного тушения.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 двух проверок: подготовить место до розжига и убедиться, что после него не осталось тления.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природе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— это тепло, но только под контролем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костёр начинается с разрешённого места, сухого топлива и аккуратной укладки. Огонь нужно постоянно наблюдать, а перед уходом обязательно полностью залить угли водой или засыпать их до полного охлаждения.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2026-05-21T00:57:03Z</dcterms:created>
  <dcterms:modified xsi:type="dcterms:W3CDTF">2026-05-21T00:57:03Z</dcterms:modified>
</cp:coreProperties>
</file>