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вернулся в мой город, знакомый до слёз...»
</a:t>
            </a:r>
            <a:endParaRPr lang="en-US" sz="310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Ленинград: память, утрата и разрыв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рождается на фоне давления на поэта и литературную среду. Ленинград здесь связан и с личной биографией, и с памятью о культурном Петербурге, который уже невозможно увидеть прежним.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тревожная эпоха 1930-х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Мандельштама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относится к поздней лирике, где особенно остро звучат память, историческая разобщённость и стремление личности сохранить внутреннюю свободу.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этого периода частная судьба постоянно сталкивается с давлением эпохи, поэтому личное переживание приобретает исторический масштаб и философскую глубину.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Мандельштама перестаёт быть фоном: он хранит следы культуры, биографии и боли, превращаясь в смысловой центр лирического мира.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город в камне и воде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Петербург-Ленинград возникает через холодный воздух, мосты, каналы и тяжёлую каменную среду. Эти детали создают образ строгого пространства, где красота неотделима от тревоги и исторической памяти.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уже изменился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видит знакомые улицы, но ощущает, что прежний город ушёл. Узнаваемые приметы не возвращают покой: они лишь подчёркивают расстояние между памятью и настоящим.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хранящее след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Мандельштама кажется живым свидетелем прошлого. В его облике соединяются устойчивость и утрата, а каждый предметный штрих напоминает о культурной преемственности, которая переживает человека.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показывает город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разлука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возвращается в знакомое место после периода отсутствия, и само ожидание встречи уже окрашено внутренним напряжением.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знакомые черты города, но они воспринимаются не как утешение, а как болезненное напоминание о прошлом.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чуждости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Возвращённое пространство начинает казаться изменившимся, и память не совпадает с тем, что открывается взгляду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понимает, что прошлое нельзя вернуть в прежнем виде: остаётся только память и переживание необратимости времени.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возвращения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стихотворении — это не просто воспоминание о фактах, а глубокое внутреннее знание, связанное с чувствами, телесной реакцией и личной привязанностью к месту.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узнаётся мгновенно и почти физически: именно поэтому встреча вызывает слёзы, а не спокойную радость. Прошлое как будто возвращается одновременно с болью.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узнавание не отменяет утраты: город уже не совпадает с тем, что хранится в сознании героя, и это несоответствие делает память особенно трагической.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узнавания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эмоциональный центр текста создают память и образ города, а остальные мотивы усиливают ощущение разрыва между прошлым и настоящим.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мотива памяти подтверждает: стихотворение строится не на событии, а на переживании утраченной целостности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Осипа Мандельштама «Я вернулся в мой город, знакомый до слёз...»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предельно сдержанна, но каждое слово точно выверено: короткие формулы создают ощущение внутренней собранности и не дают эмоции распасться на случайные подробности.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соединяет личную исповедь и историческую напряжённость. Из-за этого текст звучит не только как признание героя, но и как свидетельство времени.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усиливает впечатление тревоги: повторы, паузы и плотное сцепление слов делают стихотворение почти осязаемым на слух.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конкретных деталей и высокой эмоциональной концентрации превращает простое возвращение в глубокий поэтический опыт узнавания и потери.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движение мысли в стихотворении: от внешнего возвращения к внутреннему потрясению и осознанию невозвратимости времени.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последовательно ведёт от наблюдения к философскому выводу: память сильна, но она не способна отменить историческую перемену.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Осипа Мандельштама «Я вернулся в мой город, знакомый до слёз...»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смысловые части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25" y="1319190"/>
            <a:ext cx="348900" cy="27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0694" y="131070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419" y="3227677"/>
            <a:ext cx="333113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7706" y="3227677"/>
            <a:ext cx="259088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7969" y="3227677"/>
            <a:ext cx="333113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городского пространства
</a:t>
            </a:r>
            <a:endParaRPr lang="en-US" sz="2215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Петербург-Ленинград означает не только место действия, но и культурную судьбу, в которой личная биография соединяется с историей целой эпохи.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каналы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пространство создаёт ощущение движения времени: оно отражает прошлое, но не удерживает его, подчёркивая текучесть и неустойчивость человеческого опыта.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символизируют связь между временами и состояниями души, однако в стихотворении эта связь оказывается хрупкой и не гарантирует возвращения к прежнему.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среда города воплощает долговечность и сопротивление времени. На её фоне особенно ясно видна уязвимость человека и его памяти.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сохраняют следы прежней жизни, но воспринимаются уже как чужие. Так пространство превращается в знак исторического разрыва и невозвратности прошлого.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переживание лирического героя
</a:t>
            </a:r>
            <a:endParaRPr lang="en-US" sz="2331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движения: возвращение в город → узнавание знакомых примет → ощущение перемены → всплеск памяти → осознание утраты → чувство исторического разрыва
</a:t>
            </a:r>
            <a:endParaRPr lang="en-US" sz="12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личного и исторического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героя не существует отдельно от эпохи: возвращение в знакомый город сразу превращается в опыт столкновения с временем, которое изменило и пространство, и самого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боль в стихотворении становится знаком исторической тревоги. Частная память героя позволяет почувствовать не абстрактную дату, а реальное разрушение привычного культурного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показывает, что историческое время входит в судьбу человека через утрату опор, неуверенность и внутреннюю незащищённость. Поэтому личное здесь звучит как голос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русской литературе редко бывает только местом действия: он становится знаком истории, культуры и духовного напряжения. У Мандельштама этот образ поддержан холодным светом, камнем и водной перспективой, которые создают ощущение строгой, почти неподвижной памяти.
</a:t>
            </a:r>
            <a:endParaRPr lang="en-US" sz="1008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Город-символ северной памяти
</a:t>
            </a:r>
            <a:endParaRPr lang="en-US" sz="122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набережные в таком тексте напоминают о переходе, но не обещают простого возвращения. Они соединяют берега, однако не могут соединить прошлое и настоящее без потери, поэтому город воспринимается как пространство разрыва и узнавания одновременно.
</a:t>
            </a:r>
            <a:endParaRPr lang="en-US" sz="1034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и мосты как граница времен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свет в петербургском тексте обычно лишён праздничности: он подчёркивает сдержанность, резкость контуров и историческую глубину. Благодаря этому город выглядит красивым, но тревожным, а его величие неотделимо от чувства утраты и внутренней настороженности.
</a:t>
            </a:r>
            <a:endParaRPr lang="en-US" sz="1034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свет и тревожная красота
</a:t>
            </a:r>
            <a:endParaRPr lang="en-US" sz="1179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текст в русской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впечатление от города постепенно становится личной драмой и историческим осознанием, а не просто воспоминанием о возвращении.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узнавание, тем острее боль: эмоциональная кривая ведёт от внешнего спокойствия к внутреннему потрясению.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Осипа Мандельштама «Я вернулся в мой город, знакомый до слёз...»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точные предметные детали делают городской пейзаж зримым и осязаемым. Благодаря им Ленинград выглядит не абстрактным фоном, а пространством, которое хранит следы личной и культурной памяти.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символические образы расширяют значение конкретных вещей. Камень, вода, мосты и улицы становятся не только частью пейзажа, но и знаками времени, устойчивости и человеческой уязвимости.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 и краткие фразы создают напряжённый ритм речи. Он передаёт состояние сдержанного волнения, когда эмоция не развернута открыто, но постоянно ощущается под поверхностью текста.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паузы усиливают эффект внутренней остановки. Читатель чувствует, что герой не просто описывает город, а заново переживает встречу с прошлым, в которой память связана с утратой.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173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71733"/>
            <a:ext cx="438000" cy="3893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возвращения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в знакомое место помогает соотнести стихотворение с личным опытом: многие замечают, как родные улицы меняются и становятся почти другими после долгой разлуки.
</a:t>
            </a:r>
            <a:endParaRPr lang="en-US" sz="120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память не сохраняет прошлое в неизменном виде. Для старшеклассника это важное наблюдение о взрослении, изменении взглядов и утрате прежней безусловной опоры.
</a:t>
            </a:r>
            <a:endParaRPr lang="en-US" sz="1186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часть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в городе не только пространство, но и носителя истории. Такой взгляд развивает внимание к культуре, архитектуре и собственной связи с местом, где живёшь.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личности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как личное чувство становится частью общей исторической картины. Это делает его полезным для школьного анализа и для разговора о памяти страны.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старшеклассника
</a:t>
            </a:r>
            <a:endParaRPr lang="en-US" sz="2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отдельные образы поддерживают основную тему стихотворения.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одну идею: прошлое сохраняется в памяти, но в реальности уже не возвращается в прежнем виде.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Осипа Мандельштама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Проблематика и авторская позиция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ставит вопрос о том, что остаётся от человека и города после исторических потрясений. Ответ ищется не в событии, а в способности памяти удерживать смысл утраченного.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выражает верность культурному прошлому без иллюзий о его полном возвращении. Мандельштам признаёт необратимость времени, но не отказывается от нравственной ценности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 звучит не как ностальгия, а как серьёзное размышление о цене исторического опыта. В нём боль не отменяет достоинства, а память становится формой внутренней опоры.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смысл текста нарастает не линейно, а через взаимное усиление повторяющихся смысловых узлов.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раскрывается через память и утрату, а образ города связывает личное переживание с историческим измерением.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Структурно-смысловой анализ стихотворения Осипа Мандельштама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мотив и образ в единой системе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город как память и судьба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Мандельштама превращает возвращение в город в глубокое размышление о времени, культуре и личной утрате, напоминая, что память хранит прошлое, но не отменяет его невозвратимость.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2026-05-23T16:46:19Z</dcterms:created>
  <dcterms:modified xsi:type="dcterms:W3CDTF">2026-05-23T16:46:19Z</dcterms:modified>
</cp:coreProperties>
</file>