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Довлатов: проза, которую дочитывают до конца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Довлатове говорят просто и долго: его хочется дочитать до последней строки.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Позднесоветская эпоха: среда, в которой писал Довлатов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выросла из времени цензуры, дефицита и бюрократии. Именно эта повседневная несвобода стала для Довлатова главным материалом и сделала его наблюдения особенно точными и узнаваемыми.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Сергея Довлатова: основные вехи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897550" y="441875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Довлатов родился в Уфе в 1941 году, а затем вместе с семьёй жил в Ленинграде, который стал главным городом его памяти и литературного опыта.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24900" y="1322346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— учёба и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на филологическом факультете Ленинградского университета, служил в армии и рано столкнулся с реальностью, которую позже переработал в прозу.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52250" y="2202804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— Таллин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редакционной среде и в газете в Таллине дала ему материал для книг о журналистике, быте и советских профессиональных компромиссах.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79600" y="3083262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1978 — эмиграция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1978 году Довлатов уехал сначала в Вену, а затем в США, где продолжил писать и сотрудничать с русскоязычной прессой.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06950" y="3963708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 — конец пути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Довлатов умер в Нью-Йорке в 1990 году, оставив после себя книги, которые быстро стали частью русской литературной классики конца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Довлатова: город памяти и повседневности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Коммунальная реальность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Довлатова Ленинград часто появляется через коммунальные квартиры, тесные кухни и разговоры, в которых слышна не только усталость, но и живая интонация времени. Такой город не украшен, зато легко узнаётся по деталям.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Редакции, дворы, трамваи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городской мир состоит из редакций, дворов-колодцев, очередей и трамвайных остановок. Эти места не просто фон: они формируют ритм жизни героя и передают ощущение будничной, но важной исторической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без идеализации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у Довлатова лишён парадности. Он показан серым, смешным и печальным одновременно, поэтому становится не открыткой, а пространством личного опыта, интеллигентской речи и постоянного наблюдения за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как основа художественных сюжетов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не просто вспоминает свою жизнь, а превращает её в материал для прозы, где частный эпизод раскрывает характер эпохи и нравственный выбор человека.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Лагерный опыт и служба в охране легли в основу «Зоны», а редакционная работа и газетная рутина — в основу «Компромисса», где особенно заметна несвобода профессии.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Эмиграция, утрата привычного мира и память о прошлом определили интонацию «Чемодана» и «Иностранки», где личная история становится разговором о достоинстве и перемене судьбы.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книга связана с конкретной жизненной ситуацией и узнаваемой социальной средой.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Довлатова объединяет разные сюжеты в единую картину несвободной, но живой эпохи.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Сергея Довлатова: «Зона», «Компромисс», «Заповедник», «Чемодан», «Иностранка», «Наши».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книги Довлатова и их темы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Довлатова: краткость, точность, ирония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предложения делают текст динамичным и прозрачным. Читатель быстро улавливает смысл, а сам рассказ звучит естественно, без перегрузки и длинных отступлений.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ирония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Довлатова не разрушает серьёзность темы, а помогает увидеть её точнее. Он смеётся не ради шутки, а ради честного взгляда на противоречия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бытовая подробность у него часто заменяет длинное описание. Предмет, жест или реплика сразу создают ощущение времени и характера персонажа.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напоминает умный устный рассказ: фразы звучат свободно, но продуманно. Благодаря этому текст воспринимается легко и сохраняет доверительный тон.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формальные приёмы создают особую читательскую ясность и эмоциональную силу.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простота его текста усиливает смысловую насыщенность и психологическую точность.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прозе Сергея Довлатова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прозы Довлатова и их литературный эффект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«Компромисс»: советская журналистика как система уступок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выросла из личного опыта Довлатова в эстонской газете и устроена как цепочка новелл о профессиональной рутине, где каждый эпизод проверяет пределы честности.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не громкие разоблачения, а мелкие редакционные практики: заголовки, правки, шаблоны и требования, которые постепенно искажают саму реальность текста.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показывает, как официальная речь подменяет живой факт, а журналист вынужден выбирать между правдой и удобной версией, принятой системой.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«Компромисс» читается как точный портрет несвободной профессии, где моральный выбор спрятан в обычной рабочей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«Заповедник»: человек и культурная среда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Пушкинские Горы показаны не как торжественный музейный символ, а как живая, неровная среда, где высокая культура соседствует с бедностью, одиночеством и бытовой неустроенностью.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переживает внутренний кризис, и на этом фоне особенно заметно главное напряжение текста: талант и личная свобода оказываются в конфликте с обстоятельствами и советской культурной системой.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переходят из книги в книгу, но каждый раз раскрываются через конкретную жизненную ситуацию и живую интонацию рассказчика.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веса у памяти, несвободы и иронии: именно они формируют узнаваемый довлатовский взгляд на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Сергея Довлатова: «Зона», «Компромисс», «Заповедник», «Чемодан», «Наши», «Иностранка».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Довлатова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«Чемодан»: вещь как носитель памяти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предмет в чемодане запускает отдельное воспоминание и превращает бытовую вещь в ключ к утраченной жизни, показанной без пафоса и ностальгической риторики.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вещь раскрываются люди, с которыми связан довоенный и советский опыт героя; частная деталь в книге неожиданно приобретает историческую глубину и эмоциональный вес.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восьми историй держится на сопоставлении материального и духовного: небольшая вещь хранит следы выбора, случайности, потерь и перемен, пережитых до эмиграции.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Довлатова здесь конкретна и зрима: читатель видит не абстрактное прошлое, а предметный мир, который помогает удержать личную и семейную 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довлатовский рассказ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типичной композиции короткой прозы Сергея Довлатова.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американский период жизни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США сделал Довлатова заметной фигурой русской эмигрантской литературы: он печатался в диаспорной прессе и сохранял связь с русским читателем.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расстоянии советское прошлое стало виднее: в его прозе усилились мотивы утраты, чужого пространства, памяти и внутренней свободы без громких деклараций.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не оборвала связь с русской культурой, а превратила её в тему размышления о языке, родине, личной независимости и цене исторического разрыва.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в культурной памяти Петербурга и Нью-Йорка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Ленинград: истоки писателя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сформировал Довлатова как автора: здесь прошли его детство и юность, сложилась культурная среда и возник материал для первых книг. Город остался в его прозе как пространство памяти и наблюдения.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Нью-Йорк: город эмиграции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стал местом новой литературной жизни и признания в эмигрантской среде. Здесь особенно ясно проявились темы чужести, свободы и сохранения русского слова вдали от прежнего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деталь у него работает на характер, поэтому текст легко читается и одновременно удерживает внимание к подтексту.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Читательский эффект создают ясность формы и скрытая глубина: простота здесь не упрощает мысль, а делает её точнее.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особенностей прозы Сергея Довлатова на материале его основных книг.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Довлатова читают до конца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хронологию и основные проблемы главных книг писателя.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объединены общими темами, но каждое показывает отдельную сторону советского и эмигрантского опыта.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Библиография Сергея Довлатова; годы первых публикаций и изданий.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Сергея Довлатова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Сергея Довлатова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обновил русскую прозу благодаря разговорной естественности, короткой форме и интонации, в которой серьезность не требует громких деклараций или назидания.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доказали, что о несвободе, унижении и нравственном выборе можно писать точно и спокойно, не теряя эмоциональной силы и читательского доверия.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современной прозы он важен как автор, у которого автобиографизм соединяется с иронией, а личный опыт становится способом говорить об эпохе.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Довлатова — между советской литературой и новой читательской культурой конца XX — начала XXI века, где ценятся искренность и ясность.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737" y="374525"/>
            <a:ext cx="209475" cy="279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25" y="1306007"/>
            <a:ext cx="271500" cy="21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25" y="2194373"/>
            <a:ext cx="271500" cy="241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725" y="3106872"/>
            <a:ext cx="271500" cy="2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725" y="3980154"/>
            <a:ext cx="271500" cy="271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биография Довлатова в цифрах и фактах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 лет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Довлатов прожил недолгую жизнь, но успел создать книги, которые закрепили за ним репутацию одного из самых читаемых прозаиков второй половины XX 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США в 37 лет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стала поворотом биографии: в Америке он продолжил писать по-русски, работал в эмигрантской прессе и осмысливал советское прошлое с новой дистанции.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наследии есть рассказы, повести и книги о лагере, журналистике, семье, памяти, эмиграции и городской повседневности, объединенные узнаваемым стилем.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Читательская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Довлатов был прежде всего автором эмигрантской среды, а широкая популярность в России пришла позже, после переизданий и роста интереса к его прозе.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актуальность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1990 года интерес к его книгам не ослаб: тексты многократно переиздаются, входят в учебное чтение и остаются частью культурной памяти о советской эпохе.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Довлатов: современность без громких слов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остается современным, потому что пишет о свободе, памяти и достоинстве человека просто, точно и без назидания, превращая короткий рассказ в честный разговор о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2026-05-23T14:03:42Z</dcterms:created>
  <dcterms:modified xsi:type="dcterms:W3CDTF">2026-05-23T14:03:42Z</dcterms:modified>
</cp:coreProperties>
</file>