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метра и ритма в музыке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задаёт опору, а ритм — живое музыкальное движение.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помогает держать темп, а ритм делает музыку узнаваемой. На уроках музыки это особенно заметно в песнях, танцах и маршах, где один и тот же счёт может звучать по-разному.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слышать музыкальный пульс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— это регулярное чередование сильных и слабых долей, которое создаёт в музыке устойчивый счёт и помогает удерживать темп от начала до конца.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440113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примерах чаще всего встречаются размеры 2/4, 3/4 и 4/4. Они задают понятную опору для пения, движения и игры на уроке.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521450" y="2152460"/>
            <a:ext cx="2262505" cy="207489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метру слушатель чувствует, где начинается новый такт и как музыка выстраивается в упорядоченное время, даже если мелодия меняется.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метр
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показывает, как в музыке чередуются длинные и короткие звуки, а также паузы. Он делает мелодию подвижной и выразительной.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4578873" y="1942176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размер может содержать разные ритмические рисунки. Поэтому одинаковый счёт может восприниматься то спокойно, то энергично.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Повторы, остановки и акценты помогают запомнить музыкальную фразу. Именно ритм придаёт ей характер и узнаваемость на слух.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78873" y="3625771"/>
            <a:ext cx="3677709" cy="123125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метр похож на каркас, то ритм похож на узор, который заполняет этот каркас звучанием и делает музыку живой.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ритм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2154351"/>
            <a:ext cx="3848986" cy="183958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помогает увидеть, что метр и ритм выполняют разные, но связанные функции.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создаёт равномерную основу, а ритм наполняет её звуковым рисунком и делает музыку выразительной.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музыки, 6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и ритм: основные различия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 пульса и счёта возникают выразительные ритмические рисунки.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рождается музыкальная фраза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задаёт не только счёт, но и привычный способ движения: шаг, покачивание или плавный круг.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распространённый размер легко становится основой разных жанров, а остальные добавляют музыке особый характер.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музыки, 6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Размеры, которые часто встречаются в школьных примерах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34336" y="1577373"/>
            <a:ext cx="3115094" cy="297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доля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доля ощущается как опора такта: на неё как будто приходится устойчивое начало движения. Остальные доли ведут музыку дальше и создают её течение.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6309995" y="2377439"/>
            <a:ext cx="2262505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Акцент выделяет звук или долю и делает ритм заметнее. Он может совпадать с сильной долей, а может неожиданно смещаться и менять впечатление от музыки.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доля и акцент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403225" y="383650"/>
            <a:ext cx="3765600" cy="437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способа смещения акцента особенно важны: на слабую долю и между долями.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4930775" y="3841187"/>
            <a:ext cx="3854450" cy="6380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музыки, 6 класс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4930775" y="1188105"/>
            <a:ext cx="3854400" cy="195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Синкопа делает ритм более живым и неожиданным, но общий метр при этом остаётся устойчивым и удерживает порядок времени.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8775" y="382587"/>
            <a:ext cx="3603626" cy="437973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как часть ритма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861560" y="7198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Пауза в музыке не означает пустоту: она входит в ритмический рисунок и помогает фразе «дышать», как вдох и выдох в речи.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61560" y="22057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остановки выделяют важные звуки, делают мелодию яснее и помогают слушателю лучше запомнить повторяющийся мотив или припев.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861560" y="3691650"/>
            <a:ext cx="3677709" cy="9032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пауза стоит перед концом фразы или перед повтором, она усиливает ожидание и делает следующий звук особенно заметным.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свой способ подчеркнуть пульс: где-то он слышен почти как шаг, а где-то — как речевая подача текста.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счет может быть похожим, но ритмический рисунок определяет жанровый характер музыки.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примерам школьного курса музыки, 6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Ритмические рисунки в разных жанрах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218" y="1838242"/>
            <a:ext cx="349192" cy="558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192" y="1846541"/>
            <a:ext cx="542108" cy="54210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626" y="1900752"/>
            <a:ext cx="542108" cy="43368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4" y="382588"/>
            <a:ext cx="8426400" cy="6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проявления ритма в народной музыке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35876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и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и плясках метр часто совпадает с шагами, притопами и круговым движением, поэтому музыку легко поддерживать телом и голосом одновременно.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3587920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и подхват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Повторяющийся ритм помогает запомнить текст, вовремя вступать в припев и держать общий темп, когда песню поет сразу много людей.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6817082" y="2497015"/>
            <a:ext cx="1968113" cy="20462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звучание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устойчивые размеры особенно удобны для хороводов и протяжных песен: они объединяют участников и делают исполнение цельным, ясным и запоминающимся.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9132" y="2572366"/>
            <a:ext cx="3692778" cy="20807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2543" y="2572366"/>
            <a:ext cx="3692778" cy="20807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32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Ямб звучит как уверенный шаг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строке ямба ударение чаще всего падает на второй слог, поэтому речь словно движется вперед ровно и собранно. Такой рисунок легко почувствовать, если прочитать строку вслух и отметить сильные слоги.
</a:t>
            </a:r>
            <a:endParaRPr lang="en-US" sz="1337" dirty="0"/>
          </a:p>
        </p:txBody>
      </p:sp>
      <p:sp>
        <p:nvSpPr>
          <p:cNvPr id="6" name="Text 1"/>
          <p:cNvSpPr txBox="1"/>
          <p:nvPr/>
        </p:nvSpPr>
        <p:spPr>
          <a:xfrm>
            <a:off x="4582543" y="1732156"/>
            <a:ext cx="3692778" cy="76459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7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Хорей создает другое дыхание строки
</a:t>
            </a:r>
            <a:pPr algn="l" indent="0" marL="0">
              <a:lnSpc>
                <a:spcPct val="100000"/>
              </a:lnSpc>
              <a:buNone/>
            </a:pPr>
            <a:r>
              <a:rPr lang="en-US" sz="478" b="1" dirty="0">
                <a:solidFill>
                  <a:srgbClr val="A3003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хорее ударный слог идет первым, и фраза звучит более напористо и подвижно. Если рядом записать две короткие строки с выделенными ударениями, сразу видно, как по-разному они «шагают».
</a:t>
            </a:r>
            <a:endParaRPr lang="en-US" sz="1337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стих и песня разговаривают с ритмом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8775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Ровный метр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задается устойчивый счет, который слушатель легко удерживает. Он создает опору, на которой строится вся дальнейшая музыкальная фраза.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487312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Усложнение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появляются повторы, дробление длительностей и смещение акцентов. Музыка становится более выразительной и начинает сильнее привлекать внимание.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32519" y="2922070"/>
            <a:ext cx="2018853" cy="17108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Контраст и развитие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композитор чередует спокойные и яркие ритмические участки, чтобы усилить припев, подчеркнуть текст и сделать форму песни заметной на слух.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композитор меняет ощущение времени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основана на последовательности восприятия музыкального пульса и ритмического рисунка на уроке музыки.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слушателя к пониманию ритма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8776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полиритме несколько ритмических рисунков звучат одновременно, но они опираются на общий метр. Поэтому слушатель слышит не хаос, а многослойное движение.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514559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сочетания особенно выразительны в африканской музыке, джазе и современной академической музыке, где разные инструменты могут по-разному делить один и тот же счет.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670341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Полиритм требует внимательного слуха: сначала проще уловить общий пульс, а затем заметить отдельные линии, которые как будто спорят друг с другом, не разрушая порядок.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26124" y="2377439"/>
            <a:ext cx="1959101" cy="21793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яснее удерживается метр, тем легче воспринимать сложные наложения ритмов. Именно поэтому полиритм звучит напряженно, но при этом остается собранным.
</a:t>
            </a:r>
            <a:endParaRPr lang="en-US" sz="1400" dirty="0"/>
          </a:p>
        </p:txBody>
      </p:sp>
      <p:sp>
        <p:nvSpPr>
          <p:cNvPr id="13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полиритм кажется сложным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37646" y="2728778"/>
            <a:ext cx="4868710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размер влияет не только на счет, но и на телесное восприятие музыки.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счет может по-разному ощущаться телом: размер подсказывает, как двигаться и какой характер услышит ученик.
</a:t>
            </a:r>
            <a:endParaRPr lang="en-US" sz="1393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музыки, 6 класс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Размер, движение и ощущение музыки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небольшое изменение в ритме может сделать фразу спокойнее, напряженнее или заметно ярче для слушателя.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активнее ритмические приемы, тем сильнее эмоциональный отклик; ровность и паузы обычно смягчают впечатление.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шкала по наблюдениям школьного курса музыки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ритм влияет на настроение музыки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8873" y="1846606"/>
            <a:ext cx="542225" cy="54222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484929" y="1900827"/>
            <a:ext cx="542227" cy="433782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640987" y="1846605"/>
            <a:ext cx="542227" cy="54222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89059" y="1846604"/>
            <a:ext cx="542227" cy="542227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слуха и движения на уроке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887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в долю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Хлопки помогают быстро почувствовать метр и удерживать общий пульс, особенно когда класс начинает вместе считать вслух и слушать музыку.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248165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под музыку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связывают слух с движением и делают размер заметным телом. Так легче отличить маршевый пульс от покачивания вальса.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4634443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 ритмического рисунка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ритмические формулы учат различать длительности и паузы. Повторение развивает память и помогает точнее вступать в нужный момент.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6787227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Синкопы на слух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Упражнения с простыми синкопами тренируют внимание: ученик учится замечать смещенный акцент и при этом не терять основной счет.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важно слышать диалог метра и ритма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Метр удерживает музыку в порядке, а ритм делает ее живой и выразительной. Когда ученик различает сильную долю, размер и акценты, музыка становится понятнее и интереснее.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2026-05-24T23:30:57Z</dcterms:created>
  <dcterms:modified xsi:type="dcterms:W3CDTF">2026-05-24T23:30:57Z</dcterms:modified>
</cp:coreProperties>
</file>