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антропогенеза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биология и общество сформировали человека.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антропогенез и почему он важен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объясняет, как от древних гоминин сформировался современный человек. Его изучение показывает, как биологические изменения, труд, речь и социальная жизнь вместе определили путь Homo sapiens и его место в природе.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 эволюции 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древней популяции существовало разнообразие признаков. Именно оно создавало различия между особями и обеспечивало исходный материал, на котором затем могли действовать эволюционные процессы.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 генов возникали при мутациях и перекомбинации наследственного материала. Эти изменения не были направлены заранее, но постоянно пополняли запас вариантов, полезных или нейтральных для выживания.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меняющейся среде сохранялись признаки, повышавшие шансы на выживание и размножение. Так накапливались адаптации, полезные при поиске пищи, передвижении, защите и жизни в группе.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механизмы антропогенеза действовали миллионы лет. За это время они постепенно изменили строение тела, поведение и возможности мозга, подготовив основу для последующего культурного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борьба за существование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нехватки пищи преимущество получали особи, способные дольше сохранять активность и эффективнее добывать ресурсы. Даже небольшое различие в выносливости влияло на шансы пережить трудный сезон.
</a:t>
            </a:r>
            <a:endParaRPr lang="en-US" sz="1214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со стороны крупных животных усиливала значение скорости реакции, подвижности и координации движений. Важным преимуществом становилось умение действовать не в одиночку, а совместно.
</a:t>
            </a:r>
            <a:endParaRPr lang="en-US" sz="1345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Похолодания, жара и резкие сезонные колебания отсекали менее приспособленных. Выживали те, кто лучше переносил перепады температуры и мог быстро менять привычки поведения.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 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затрагивал не только строение тела, но и поведение. Более успешными оказывались осторожность, обучаемость, способность к сотрудничеству и быстрой реакции на изменяющиеся условия.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как важнейшая адаптация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двуногости освободил передние конечности для переноса пищи, детёнышей и орудий. Это расширило возможности труда и усилило роль кисти в жизни древнего человека.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бипедии характерны S-образный позвоночник, широкий таз, свод стопы и смещение большого затылочного отверстия вниз. Эти признаки отражают глубокую перестройку опорно-двигательной системы.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 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помогало экономнее проходить большие расстояния и лучше осматривать местность над высокой растительностью. В открытых ландшафтах это повышало шансы вовремя заметить опасность и 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в эволюции гоминин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сопровождалось усложнением поведения, памяти и обучения. Это создало основу для более точных орудий, устойчивых социальных связей и развитой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эволюционный рост объёма мозга; особенно заметен скачок от ранних гоминин к Homo erectus и Homo sapiens.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палеоантропологии; типичные диапазоны объёма мозга из школьного курса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 социальный фактор антропогенеза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требовали точных движений, выбора материала и повторения удачных приёмов. Это сделало практический опыт важнее случайных действий и усилило значение обучения.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усложнения труда возрастала кооперация: распределялись роли, координировались действия, укреплялась взаимозависимость внутри группы. Совместная работа повышала общую эффективность выживания.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начал опираться на подражание, память и объяснение действий. Так постепенно сформировалась устойчивая связь между умением работать, обучаемостью и развитием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мозг, речь и культура: единая цепь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каждый этап усиливал следующий и закреплял прогресс.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 костра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группе, где каждый жест должен быть понятен, речь стала инструментом согласования действий. Она помогала объяснить, где искать пищу, как использовать орудие и почему важно действовать сообща, а не поодиночке.
</a:t>
            </a:r>
            <a:endParaRPr lang="en-US" sz="1348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позволила не терять опыт после ухода старших членов группы. Знания о сезонных маршрутах, опасностях и полезных приёмах стали переходить от взрослых к детям быстрее и точнее, чем через одно лишь подражание.
</a:t>
            </a:r>
            <a:endParaRPr lang="en-US" sz="1269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звук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было связано с перестройкой головного мозга, артикуляционного аппарата и гортани. Благодаря этому звуковая коммуникация стала более гибкой, а навыки, нормы и правила — легче распространялись внутри сообщества.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 механизм передачи опыта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93683"/>
            <a:ext cx="4176900" cy="17383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факторов антропогенеза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факторы влияли на развитие человека и его выживание.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 создавали возможности развития, а социальные факторы усиливали и ускоряли этот процесс.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небольшими коллективами снижала риск нападения хищников и облегчала выживание в опасной среде. В группе было проще заметить угрозу, быстро предупредить сородичей и организовать оборону.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поиск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пищи и охота требовали согласованных действий, обмена сигналами и взаимной поддержки. Кооперация повышала шансы добыть больше ресурсов, особенно когда пища была распределена неравномерно и труднодоступна.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потомством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детство человека делало особенно важными помощь взрослым и защиту детёнышей. Совместный уход увеличивал выживаемость потомства и укреплял устойчивость группы в условиях постоянных природных рисков.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становились фактором отбора: успешнее выживали те, кто умел сотрудничать, подчиняться правилам и поддерживать других. Так поведение и адаптивность всё теснее связывались с жизнью сообщества.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образ жизни и кооперация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Орудийная деятельность и культурная наследственность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самые ранние каменные орудия, полученные простым скалыванием. Это уже не случайные обломки, а первые признаки целенаправленного преобразования материала.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более совершенные рубила и двусторонне обработанные орудия. Их изготовление требовало большего планирования, точности движений и устойчивого навыка, который нужно было передавать другим.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передача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Орудийные приёмы становятся частью традиции и закрепляются через обучение. Культура начинает дополнять биологическую наследственность, ускоряя приспособление человека к меняющейся среде.
</a:t>
            </a:r>
            <a:endParaRPr lang="en-US" sz="14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шёл неравномерно: наиболее заметный скачок связан с переходом к более сложной деятельности и социальной организации.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этап антропогенеза, тем выше объём мозга и сложнее поведение; это отражает усиление роли труда, общения и 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палеоантропологии и учебным оценкам объёма эндокрана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 экологические вызовы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температуры, засухи и похолодания постоянно меняли условия жизни. Древние люди вынуждены были быстро реагировать на исчезновение одних ресурсов и появление других.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 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вслед за стадами животных и пригодными для жизни территориями помогало избегать голода. Подвижность была важным преимуществом в Африке и Евразии.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привычной добычи становилось меньше, приходилось расширять рацион и использовать новые источники пищи. Всеядность повышала шансы пережить сезонные и долгосрочные кризисы.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гибкость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защищало от холода и хищников, а также расширяло возможности питания. Выживали те группы, которые быстрее перестраивали образ жизни под новые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биологических и социальных факторов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Прямохождение, развитие кисти и увеличение мозга возникали как результат биологической эволюции. Эти признаки создавали новые возможности, но сами по себе ещё не делали человека современным.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направление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речь и совместная жизнь задавали, какие способности становились особенно полезными. Именно они усиливали значение памяти, обучаемости, координации действий и передачи опыта.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нельзя свести только к природе или только к обществу. Биологические изменения создавали предпосылки, а социальные факторы закрепляли и ускоряли дальнейшее развитие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 ищет следы древних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слоях пород сохраняются кости, зубы и черепа, по которым можно судить о строении тела и образе жизни древних гоминин. Такие находки помогают восстановить, как менялись прямохождение, питание и объём мозга. Иногда один фрагмент кости меняет представление о целой эпохе.
</a:t>
            </a:r>
            <a:endParaRPr lang="en-US" sz="892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 читает историю по вещам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Стоянки, орудия и следы очагов показывают, как жили древние люди, чем пользовались и как организовывали быт. По расположению предметов можно понять, была ли это краткая остановка или постоянное поселение, а также насколько сложными были труд и обмен опытом.
</a:t>
            </a:r>
            <a:endParaRPr lang="en-US" sz="961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сравнивает родственные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современных людей и человекообразных обезьян позволяет оценить степень родства и время расхождения эволюционных линий. Молекулярные данные показывают, что путь человека и шимпанзе разошёлся примерно 6–7 млн лет назад, а значит, у нас очень древний общий предок.
</a:t>
            </a:r>
            <a:endParaRPr lang="en-US" sz="892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Науки о происхождении человека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повышало выживаемость древних людей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 речь действовали особенно эффективно вместе: они ускоряли согласование действий, распределение обязанностей и передачу полезных навыков внутри группы.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факторы, усиливающие коллективное поведение и обучение; именно они делали группу устойчивее к рискам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представлениям о факторах антропогенеза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309" y="1694650"/>
            <a:ext cx="457313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антропогенеза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Освободило руки для переноса пищи, детёнышей и орудий, а также улучшило обзор местности. Это стало важной основой дальнейших изменений в строении тела и образе жизни.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Ловкая кисть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движение пальцев сделало возможным изготовление орудий и тонкую работу с материалами. Развитие руки усилило значение обучения, подражания и накопления навыков.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усложнение мозга поддержало память, мышление, планирование и речь. Благодаря этому человек стал способен к более гибкому поведению и коллективным решениям.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детство и высокая обучаемость позволили передавать знания быстрее, чем только по наследству. Так культурный опыт стал главным дополнением биологической адаптации.
</a:t>
            </a:r>
            <a:endParaRPr lang="en-US" sz="14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21758"/>
            <a:ext cx="3604200" cy="14999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антропогенеза и их результаты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разные факторы действовали на развитие человека: одни создавали наследственную основу, другие ускоряли формирование поведения и 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 создавали возможности, а социальные закрепляли и усложняли их. В результате антропогенез стал единым процессом природы и 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Антропогенез: природа, общество и 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показывает, что человек сформировался не одним фактором, а их взаимодействием. Наследственность, отбор, труд, речь и коллективная жизнь вместе сделали Homo sapiens биосоциальным существом.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2026-06-01T23:45:22Z</dcterms:created>
  <dcterms:modified xsi:type="dcterms:W3CDTF">2026-06-01T23:45:22Z</dcterms:modified>
</cp:coreProperties>
</file>