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целостная система: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система с взаимосвязанными функциями и способностью к саморегуляции.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организма и его развитие в науке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живая система с уникальной внутренней организацией. В XIX веке учёные впервые описали его как единую целостность, подчёркивая роль нервной системы в поддержании внутреннего баланса.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как основное свойство живых систем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помогает организму автоматически сохранять внутреннее равновесие при изменениях окружающей среды, обеспечивая стабильную жизнедеятельность.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базируется на механизмах обратной связи, которые позволяют органам корректировать свою работу в зависимости от текущих условий.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саморегуляции организм остаётся устойчивым к внешним и внутренним изменениям на протяжении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постоянство внутренней среды
</a:t>
            </a:r>
            <a:endParaRPr lang="en-US" sz="312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неизменность температуры тела, кислотно-щелочного баланса и концентрации важных веществ внутри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анализирует данные от рецепторов и координирует быстродействующие реакции для восстановления баланса.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обеспечивает более длительное воздействие посредством гормонов, регулируя функции органов и тканей.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гомеостаза может вызвать заболевания и ухудшение функционирования клеток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органов в организме
</a:t>
            </a:r>
            <a:endParaRPr lang="en-US" sz="291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и дыхательная системы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лёгкие насыщают кровь кислородом, который затем доставляется через сердце к мышцам для поддержания активности.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выделительная системы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обеспечивает питательные вещества, а выделительная система удаляет из организма продукты обмена для поддержания чистоты внутренней среды.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связаны между собой и отвечают за координацию работы органов, регулируя скорость и силу физиологических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саморегуляции
</a:t>
            </a:r>
            <a:endParaRPr lang="en-US" sz="328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передаёт сигналы между органами, обеспечивая мгновенные реакции на изменения 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обрабатывает сенсорную информацию, инициирует рефлексы и регулирует тонус мышц для поддержания баланса в организме.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сужение зрачка при ярком свете и рефлекторная реакция на болезненный стимул.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обмен веществ, рост, развитие и репродукцию, влияя на жизненные процессы организма.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поддерживает уровень сахара в крови, предотвращая гипергликемию и гипогликемию.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гормональная регуляция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щитовидной железы влияют на скорость метаболизма и общую активность клеток.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гормонов более медленное, но оно обеспечивает продолжительный и стабильный эффект регулирования функций.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поддержания температуры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физиологические процессы терморегуляции
</a:t>
            </a:r>
            <a:endParaRPr lang="en-US" sz="315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кровообращения для работы организма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кислород и питательные вещества ко всем клеткам, обеспечивая энергию для их нормального функционирования.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 и продуктов обмена через кровеносную систему поддерживает чистоту и здоровье тканей.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сердце увеличивает частоту сокращений, чтобы удовлетворить возросшую потребность организма в кислороде.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реакции организма и иммунная система
</a:t>
            </a:r>
            <a:endParaRPr lang="en-US" sz="2593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иммунного ответа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распознают патогены и вырабатывают антитела, защищая организм от повторных инфекций. Например, при гриппе вырабатываются специфические антитела для борьбы с вирусом.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Фагоцитоз: первая линия защиты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поглощают и уничтожают бактерии и вирусы, предотвращая развитие инфекции. Этот процесс обеспечивает быстрый ответ организма на проникновение чужеродных частиц.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внешней среды на организм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реагирует на изменение температуры окружающей среды, активируя механизмы теплообразования или охлаждения для поддержания оптимальных условий функционирования.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влияет на процессы испарения и дыхания, что регулируется с целью сохранения водного баланса и предотвращения перегрева или переохлаждения.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изменяет обмен газов и кровообращение, вызывая адаптационные изменения в работе сердечно-сосудистой и дыхательной систем.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стимулирует защитные реакции организма, включая активацию иммунной системы, для предотвращения повреждения тканей и поддержания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стресс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стрессовых ситуациях нервная система запускает выработку адреналина, что ускоряет сердцебиение и дыхание, повышая уровень энергии для реакции на угрозу.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выделяет кортизол, поддерживающий мобилизацию ресурсов организма, но при постоянном выделении вызывает отрицательные последствия для здоровья.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стресс улучшает адаптационные возможности, в то время как хронический способен привести к развитию психосоматических заболеваний и снижению иммунитета.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57121"/>
            <a:ext cx="4133400" cy="19512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нервной и эндокринной систем регуляции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особенности двух систем регуляции организма: скорость передачи сигналов, продолжительность действия и природу сигнала.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отвечает за мгновенную реакцию, а эндокринная обеспечивает долгосрочную регуляцию; вместе они поддерживают эффективное функционирование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Драгомилов А.Г., учебник по физиологии
</a:t>
            </a:r>
            <a:endParaRPr lang="en-US" sz="10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саморегуляции: регуляция уровня сахара
</a:t>
            </a:r>
            <a:endParaRPr lang="en-US" sz="2792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Инсулин, выделяемый поджелудочной железой, снижает уровень глюкозы в крови, способствуя её утилизации клетками. Это предотвращает резкие колебания и поддерживает энергетический баланс.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действует противоположно, повышая уровень сахара при необходимости, обеспечивая организм энергией в периоды голода или физической активности. Баланс этих гормонов сохраняет стабильность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Лихорадка способствует активации иммунного ответа и подавлению патогенов, что помогает организму быстрее справляться с инфекцией.
</a:t>
            </a:r>
            <a:endParaRPr lang="en-US" sz="125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наблюдения, медицинская статистика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температуры тела при инфекциях
</a:t>
            </a:r>
            <a:endParaRPr lang="en-US" sz="302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изменения отражают эффективную работу механизмов саморегуляции и помогают нормализовать состояние после болезни.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обратной связи в организме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обеспечивает поддержание стабильности внутренних процессов, предотвращая чрезмерные изменения и способствует адаптации к новым условиям.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снижение артериального давления активирует механизмы, повышающие его до безопасного уровня, предупреждая нарушение кровоснабжения органов.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глюкозы стимулирует выделение инсулина, что возвращает уровень сахара в норму, поддерживая постоянство внутренней среды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развивается из-за нарушения секреции инсулина, что ведет к нестабильности уровня глюкозы и последствиям для обмена веществ.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возникает при сбое регуляции кровяного давления, увеличивая риск сердечно-сосудистых заболеваний и инсульта.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саморегуляции: примеры заболеваний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характеризуется недостаточной выработкой гормонов щитовидной железы, замедляя метаболизм и вызывая общую слабость.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патологии демонстрируют важность точного функционирования регулирующих систем для здоровья и жизнедеятельности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 организмов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воду и способны экономить её расход, что позволяет им длительно выживать в условиях пустыни с ограниченным доступом к жидкости.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высокогорий имеют увеличенное количество эритроцитов, что повышает перенос кислорода и адаптирует организм к разреженной атмосфере.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Рыбы-анабиозники замедляют обмен веществ при высыхании водоемов, переходя в состояние покоя до возвращения благоприятных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у растений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водного баланса через устьица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контролируют потерю воды закрытием устьиц в условиях дефицита влаги, уменьшая испарение. Эта адаптация помогает сохранять жизнеспособность при засушливой погоде.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Гелиотропизм: рост к свету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растений меняют направление роста в сторону света, что обеспечивает эффективное фотосинтезирование. Этот процесс регулируется гормональными сигналами и адаптируется к условиям освещённости.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 адаптация живого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организм поддерживает сложное равновесие и адаптируется к изменениям внешней среды через слаженную работу систем регуляции и обратных связей, обеспечивая выживание и развитие.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2026-05-08T03:28:52Z</dcterms:created>
  <dcterms:modified xsi:type="dcterms:W3CDTF">2026-05-08T03:28:52Z</dcterms:modified>
</cp:coreProperties>
</file>