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человечества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ресурсы, бедность, здоровье и технологии связаны между собой.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проблемы связаны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не существуют поодиночке: климат, бедность, конфликты и здоровье образуют одну сеть взаимного влияния. Изменение в одном звене быстро отражается на других, поэтому решения тоже должны быть согласованными.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49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уязвимость людей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потепления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усиливает засухи, наводнения и жару, а вместе с ними — угрозу урожаю, жилью и здоровью. Больше всего страдают люди, у которых меньше ресурсов для защиты и переезда.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экстремальной жары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за последние десятилетия заметно выросло число жарких дней. Это меняет режим труда, повышает нагрузку на города и делает климатический стресс постоянной частью жизни.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уязвимее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пожилые люди и жители бедных регионов хуже переносят экстремальную погоду. У них чаще нет кондиционирования, качественной медицины и безопасной инфраструктуры, поэтому риск последствий выше.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
</a:t>
            </a:r>
            <a:endParaRPr lang="en-US" sz="1358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транспорта и промышленности ухудшают качество воздуха, а затем отражаются на сердце, лёгких и продолжительности жизни. Загрязнение особенно опасно в крупных городах и уязвимых районах.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почв
</a:t>
            </a:r>
            <a:endParaRPr lang="en-US" sz="1358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 снижает урожайность и усиливает зависимость от дорогих поставок. Чем хуже состояние земли, тем труднее обеспечить продовольствие, особенно в засушливых и перенаселённых регионах.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чистой воды
</a:t>
            </a:r>
            <a:endParaRPr lang="en-US" sz="1358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Неочищенные стоки и промышленный сброс делают воду небезопасной для питья и санитарии. Когда чистой воды не хватает, растёт риск болезней, конфликтов и вынужденного переселения.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дефицит ресурсов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оценкам Всемирного банка, сотни миллионов людей живут в крайней бедности, а значит — без устойчивого доступа к питанию, медицине и образованию.
</a:t>
            </a:r>
            <a:endParaRPr lang="en-US" sz="2391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700 миллионов
</a:t>
            </a:r>
            <a:endParaRPr lang="en-US" sz="4066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крайней бедности.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Poverty and Shared Prosperity, 2024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конфликт запускает цепочку кризисов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цикл последствий войны и дефицита ресурсов по данным ООН и гуманитарных организаций.
</a:t>
            </a:r>
            <a:endParaRPr lang="en-US" sz="11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эпидемии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распространения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легче распространяются там, где люди живут в тесноте, а медицинская помощь недоступна. Слабая система здравоохранения задерживает диагностику и увеличивает число тяжёлых случаев.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и быстрое оповещение позволяют локализовать очаг до того, как он станет масштабной угрозой. Здесь решающими становятся доверие к медицине и доступ к информации.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каждый день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Гигиена, чистая вода и информирование населения снижают бытовую передачу болезней. Простые меры особенно важны в школах, общежитиях, лагерях и других местах скученного проживания.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прививок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разрывает цепочку передачи инфекции и защищает тех, кто не может привиться по медицинским причинам. Чем выше охват, тем меньше вероятность крупной вспышки.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66625"/>
            <a:ext cx="405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49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возможностям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открывает путь к профессии, доходу и участию в жизни общества. Чем выше качество обучения, тем больше возможностей влиять на собственное будущее и будущее страны.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безопасности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умения проверять источники и работать с информацией подросток хуже ориентируется в потоке новостей и манипуляций. Цифровая грамотность становится частью базовой безопасности.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семьи нет устройства, стабильного интернета или цифровых навыков, доступ к урокам и материалам резко сокращается. Так формируется цифровой разрыв между учениками.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технологий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Онлайн-образование расширяет горизонты, но только при наличии связи, техники и поддержки. Иначе технологии не сокращают, а закрепляют разрыв между учениками.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сельское хозяйство зависят от климата, топлива и стабильности поставок. Эффективность в одной сфере может снизить нагрузку на другую.
</a:t>
            </a:r>
            <a:endParaRPr lang="en-US" sz="115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продовольственная безопасность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энергии и продовольственная безопасность ухудшаются одновременно, когда системы становятся менее устойчивыми к климату и сбоям.
</a:t>
            </a:r>
            <a:endParaRPr lang="en-US" sz="1159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SOFI 2024; IEA, Tracking SDG7, 2024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ущерб от цифровых сбоев, данные нужно сохранять в нескольких независимых копиях.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копии данных помогают пережить сбой без потери информации.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резервного копирования 3-2-1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endParaRPr lang="en-US" sz="1358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заключают соглашения о климате, здоровье и безопасности, чтобы согласовать правила и распределить ответственность. Когда действия синхронизированы, ресурсы и знания доходят быстрее, а меры становятся заметно эффективнее.
</a:t>
            </a:r>
            <a:endParaRPr lang="en-US" sz="96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эффект
</a:t>
            </a:r>
            <a:endParaRPr lang="en-US" sz="1358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 снижают потери времени и денег: вместо дублирования усилий страны могут делиться опытом, оборудованием и специалистами. Так быстрее появляются решения для климатических, гуманитарных и санитарных кризисов.
</a:t>
            </a:r>
            <a:endParaRPr lang="en-US" sz="96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координация
</a:t>
            </a:r>
            <a:endParaRPr lang="en-US" sz="1358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помогают собирать данные, координировать помощь и запускать совместные программы. Это особенно важно там, где проблемы выходят за границы одной территории и требуют одинаковых решений.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решают проблемы вместе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 ООН помогают видеть, как бедность, здоровье, образование и экология связаны между собой. Это единая повестка для стран с разным уровнем развития.
</a:t>
            </a:r>
            <a:endParaRPr lang="en-US" sz="1144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выбранные цели одинаково важны: прогресс в одной сфере усиливает результаты в остальных и делает развитие более устойчивым.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Цели устойчивого развития (Agenda 2030)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реально работает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сложных проблем: от знаний к правилам, от правил к действиям, от действий к устойчивому результату.
</a:t>
            </a:r>
            <a:endParaRPr lang="en-US" sz="11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49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и регионов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стихии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сильных ливней именно муниципалитет первым видит последствия: подтопленные улицы, повреждённые дома, перебои транспорта. Работают дамбы, дренаж, аварийные службы и планы эвакуации, которые снижают ущерб ещё до бедствия.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Адресная поддержка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семей, школьников и пожилых людей уменьшает неравенство на местах. Адресные выплаты, льготный транспорт и социальные службы помогают переживать кризисы без выпадения из учёбы, работы и нормальной жизни.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помощи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система здравоохранения решает, попадёт ли человек к врачу вовремя и без лишних барьеров. Доступные поликлиники, профилактика и мобильные бригады особенно важны для удалённых районов и уязвимых групп.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общества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инициативы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появляются волонтёрские группы, уборки территорий и сбор помощи. Люди начинают замечать, что даже небольшие действия улучшают среду вокруг дома, школы и двора.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для города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местные инициативы влияют на решения города и района. Активные жители предлагают изменения, а власти и организации учитывают этот запрос в своих программах.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 участию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практики становятся привычными: раздельный сбор, донорство, просвещение и взаимопомощь входят в повседневную культуру. Сообщество получает более устойчивый и заметный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чеклист показывает, как школьные и личные действия помогают решать общие проблемы. Важно не отдельное действие, а регулярная практика и личная ответственность.
</a:t>
            </a:r>
            <a:endParaRPr lang="en-US" sz="1144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 и подростка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привычки в школе и дома дают измеримый эффект, если они повторяются регулярно и поддерживаются коллективом.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школьных проектов и повседневных действий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возможных будущих сценария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сотрудничества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решения согласованы, снижается уязвимость людей, быстрее развиваются медицина, образование и инфраструктура. В таком сценарии проблемы не исчезают мгновенно, но становятся управляемыми и менее разрушительными.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настоящего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этими сценариями зависит от решений, принимаемых уже сегодня. Чем раньше появляются координация и профилактика, тем меньше цена будущих ошибок для общества.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бездействия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ничего не менять, кризисы начинают усиливать друг друга: бедность делает людей более уязвимыми, конфликты замедляют развитие, а экологические риски увеличивают потери для экономики и здоровья.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и вопрос классу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Видеть связи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нужно рассматривать как единую систему: климат, бедность, здоровье и безопасность переплетены. Один успешный шаг в одной сфере часто помогает сразу в нескольких других.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Сформулировать выбор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какая связь между проблемами самая сильная именно для вас и какой шаг можно начать уже сейчас. Хороший ответ — тот, который можно проверить на практике.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Искать действие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появляется там, где есть знания, сотрудничество и ответственность. Даже небольшой, но регулярный вклад школьников, семей и городских сообществ создаёт реальные изменения.
</a:t>
            </a:r>
            <a:endParaRPr lang="en-US" sz="10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сейчас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времени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одно поколение темп изменений стал заметно выше: информация распространяется мгновенно, а последствия решений видны почти сразу. Поэтому ошибки и удачные шаги теперь влияют на будущее гораздо быстрее.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связан цифровыми сетями, и это делает проблемы видимыми одновременно в разных странах. Взаимосвязи между поколениями показывают, что сегодняшние решения формируют условия жизни тех, кто придёт после нас.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усиливает спрос на воду, жильё, еду и энергию. Когда ресурсов не хватает, возрастает давление на города, сельские территории и системы здравоохранения, а значит, растёт цена промедления.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решения дают результат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решаются не одиночными жестами, а совместной работой науки, государства, бизнеса и граждан. Чем раньше начинается координация, тем больше шансов сохранить безопасность, здоровье и возможности для будущих поколений.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2026-07-27T03:11:32Z</dcterms:created>
  <dcterms:modified xsi:type="dcterms:W3CDTF">2026-07-27T03:11:32Z</dcterms:modified>
</cp:coreProperties>
</file>