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средняя линия упрощает измерения и доказательства.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вспомнить перед началом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работать с темой, нужно помнить, где находятся середины сторон, что значит параллельность и как читать чертёж с отмеченными отрезками.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средняя линия важна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инструмент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связывает простое построение и важный вывод о длинах, поэтому она часто встречается в школьных задачах на вычисления и доказательства.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фигурой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 внутри треугольника можно получить новые отрезки, которые сохраняют направление одной стороны и помогают сравнивать фигуры между собой.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задачах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свойства средней линии позволяет быстрее решать задачи, где нужно найти неизвестный отрезок, проверить чертёж или объяснить полученный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Вспоминаем элементы треугольника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треугольника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всегда три вершины и три стороны. На чертеже важно уметь выделять каждую сторону отдельно и не путать её с соседней.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соединяем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отмечены две середины, между ними можно провести отрезок. Именно он и становится средней линией, когда выполнены все нужные условия.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середину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стороны делит её на два равных отрезка. Это отмечают одинаковыми засечками, чтобы сразу было видно, что части равны.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средней линии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две стороны треугольника и находят их середины. Важно, чтобы точки действительно делили стороны на равные части.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середины соединяют отрезком. Полученная линия не пересекает третью сторону и относится именно к ней как параллельная.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треугольнике можно провести три такие линии: каждая соединяет середины своей пары сторон и связана с третьей стороной.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свойство: параллельность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средней линии: она всегда идёт параллельно той стороне треугольника, которую не пересекает. Это видно уже на аккуратном чертеже.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 чертеже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подчеркнуть это на рисунке, параллельные отрезки помечают одинаковыми стрелками. Такая запись помогает быстро увидеть нужную связь между частями фигуры.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удобна тем, что сохраняет направление. Благодаря ей средняя линия помогает сравнивать стороны треугольника и строить дальнейшие выводы.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средней линии треугольника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задач на вычисление самое важное — быстро находить длину средней линии по стороне, к которой она параллельна.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короче соответствующей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формулировка свойства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средняя линия параллельна стороне треугольника, её длину можно сразу найти по формуле: она равна половине длины этой стороны.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длины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формула работает в обратную сторону: если известна средняя линия, можно восстановить длину соответствующей стороны, умножив её на два.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ход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для любой из трёх средних линий. Достаточно определить, к какой стороне она относится, и подставить нужную длину.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доказывается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отмеченных середины сторон к выводу о свойстве средней линии.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средней линии треугольника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отношение позволяет сразу находить неизвестные отрезки и проверять, не допущена ли ошибка в вычислениях или построении.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средняя линия в два раза короче параллельной ей 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внутри треугольника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средние линии делят треугольник на четыре одинаковых по площади маленьких треугольника. Это помогает увидеть, как одна и та же фигура может содержать повторяющиеся элементы и закономерности.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вдвое меньше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длины сторон внутреннего треугольника, получится половина периметра большого. Такое соотношение удобно проверять в задачах и быстро оценивать правильность построения на чертеже.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фигура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маленький треугольник получается похожим на исходный: его стороны направлены так же, как стороны большого. Поэтому сравнивать фигуры можно не только по виду, но и по длинам.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2151953"/>
            <a:ext cx="4225529" cy="1012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нахождение длины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свойство средней линии: её длина равна половине соответствующей стороны. По этой формуле удобно выполнять прямые и обратные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применяется одно правило: средняя линия составляет половину соответствующей стороны, а обратный переход удваивает её длину.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средней линии треугольника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периметр и отрезки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что средняя линия к стороне 14 см равна 7 см. Значит, для второй стороны 10 см соответствующая средняя линия будет 5 см.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вторую среднюю линию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рассматриваем внутренний треугольник, который образуют все три средние линии. Его стороны равны 7 см, 5 см и половине третьей стороны треугольника.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стороны внутреннего треугольника
</a:t>
            </a:r>
            <a:endParaRPr lang="en-US" sz="1277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периметр, складываем длины трёх его сторон. Если известна третья сторона исходного треугольника, её половина тоже входит в вычисление.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 периметр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проста: каждая сторона внутреннего треугольника должна быть в два раза меньше соответствующей стороны большого треугольника.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доказательство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середины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отмеченные точки действительно делят две стороны треугольника на равные части. Без этого отрезок нельзя считать средней линией, даже если он похож на неё по рисунку.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параллельность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посмотрите, параллелен ли соединяющий отрезок третьей стороне. Именно это свойство отличает среднюю линию от любого другого отрезка внутри треугольника.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длины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сравните длины: средняя линия должна быть равна половине третьей стороны. Если отношение другое, условие задачи выполнено неверно.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три признака совпадают, можно уверенно делать вывод. Отрезок является средней линией и подходит для дальнейших вычислений или доказательств.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задач на среднюю линию и связанные с ней длины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среднюю линию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на двух сторонах треугольника их середины. Это можно сделать измерением или по условию задачи, если уже указаны равные части отрезков.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середины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проверьте, что новая линия параллельна третьей стороне и вдвое короче её. Если это так, построение выполнено верно.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свойство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соедините найденные точки прямым отрезком. Он лежит внутри треугольника и сразу задаёт будущую среднюю линию.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отрезок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средних линий на одном чертеже
</a:t>
            </a:r>
            <a:endParaRPr lang="en-US" sz="2974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треугольник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две средние линии, они вместе с частью сторон образуют маленький треугольник внутри большого. Его удобно выделять цветом на чертеже для наглядности.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помогает быстро сравнивать длины и проверять решения. Если одна из сторон внутреннего треугольника не равна половине соответствующей стороны, в чертеже есть ошибка.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этого треугольника параллельна одной из сторон исходного. Благодаря этому фигуры имеют одинаковое направление сторон и похожий вид.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работает свойство средней линии в простых ситуациях. Ответы должны сразу подтверждать правило половины и параллельности.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сводятся к двум идеям: средняя линия равна половине стороны, а отрезок между серединами параллелен третьей стороне.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средней линии треугольника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 определение: средняя линия соединяет середины двух сторон треугольника. Без этого нельзя правильно распознавать её на рисунке и в задачах.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важное правило — параллельность третьей стороне. Оно помогает узнавать среднюю линию по чертежу и строить новые фигуры внутри треугольника.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узнать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правило — длина в два раза меньше соответствующей стороны. Именно оно чаще всего используется в вычислениях, проверках и коротких доказательствах.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длину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линия: коротко и по делу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 — это простой, но очень полезный инструмент. Она помогает связывать чертёж, длины и доказательства, а ещё быстро находить ответы в задачах без лишних вычислений.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2026-07-27T06:06:53Z</dcterms:created>
  <dcterms:modified xsi:type="dcterms:W3CDTF">2026-07-27T06:06:53Z</dcterms:modified>
</cp:coreProperties>
</file>